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6" r:id="rId2"/>
    <p:sldId id="276" r:id="rId3"/>
    <p:sldId id="277" r:id="rId4"/>
    <p:sldId id="278" r:id="rId5"/>
    <p:sldId id="279" r:id="rId6"/>
    <p:sldId id="282" r:id="rId7"/>
    <p:sldId id="281" r:id="rId8"/>
    <p:sldId id="280" r:id="rId9"/>
    <p:sldId id="283" r:id="rId10"/>
    <p:sldId id="284" r:id="rId11"/>
    <p:sldId id="285" r:id="rId12"/>
    <p:sldId id="286" r:id="rId13"/>
    <p:sldId id="287" r:id="rId14"/>
    <p:sldId id="288" r:id="rId15"/>
    <p:sldId id="289" r:id="rId16"/>
    <p:sldId id="290" r:id="rId17"/>
    <p:sldId id="291" r:id="rId18"/>
    <p:sldId id="293" r:id="rId19"/>
    <p:sldId id="292" r:id="rId20"/>
    <p:sldId id="294" r:id="rId21"/>
    <p:sldId id="295" r:id="rId22"/>
    <p:sldId id="299" r:id="rId23"/>
    <p:sldId id="298" r:id="rId24"/>
    <p:sldId id="297" r:id="rId25"/>
    <p:sldId id="296" r:id="rId26"/>
    <p:sldId id="301" r:id="rId27"/>
    <p:sldId id="306" r:id="rId28"/>
    <p:sldId id="305" r:id="rId29"/>
    <p:sldId id="304" r:id="rId30"/>
    <p:sldId id="302" r:id="rId31"/>
    <p:sldId id="303" r:id="rId32"/>
    <p:sldId id="300" r:id="rId33"/>
    <p:sldId id="307" r:id="rId34"/>
    <p:sldId id="309" r:id="rId35"/>
    <p:sldId id="310" r:id="rId36"/>
    <p:sldId id="311" r:id="rId37"/>
    <p:sldId id="308" r:id="rId38"/>
    <p:sldId id="315" r:id="rId39"/>
    <p:sldId id="314" r:id="rId40"/>
    <p:sldId id="313" r:id="rId41"/>
    <p:sldId id="312" r:id="rId42"/>
    <p:sldId id="31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94" d="100"/>
          <a:sy n="94" d="100"/>
        </p:scale>
        <p:origin x="245" y="-43"/>
      </p:cViewPr>
      <p:guideLst>
        <p:guide orient="horz" pos="2160"/>
        <p:guide pos="3839"/>
      </p:guideLst>
    </p:cSldViewPr>
  </p:slideViewPr>
  <p:notesTextViewPr>
    <p:cViewPr>
      <p:scale>
        <a:sx n="1" d="1"/>
        <a:sy n="1" d="1"/>
      </p:scale>
      <p:origin x="0" y="0"/>
    </p:cViewPr>
  </p:notesTextViewPr>
  <p:sorterViewPr>
    <p:cViewPr>
      <p:scale>
        <a:sx n="100" d="100"/>
        <a:sy n="100" d="100"/>
      </p:scale>
      <p:origin x="0" y="-8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29A389-FE0D-42C1-9EF9-3667F466720D}"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F6309-656A-4988-B0DF-27D3BEC41984}" type="slidenum">
              <a:rPr lang="en-US" smtClean="0"/>
              <a:pPr/>
              <a:t>‹#›</a:t>
            </a:fld>
            <a:endParaRPr lang="en-US"/>
          </a:p>
        </p:txBody>
      </p:sp>
    </p:spTree>
    <p:extLst>
      <p:ext uri="{BB962C8B-B14F-4D97-AF65-F5344CB8AC3E}">
        <p14:creationId xmlns:p14="http://schemas.microsoft.com/office/powerpoint/2010/main" val="2338546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29A389-FE0D-42C1-9EF9-3667F466720D}"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F6309-656A-4988-B0DF-27D3BEC41984}" type="slidenum">
              <a:rPr lang="en-US" smtClean="0"/>
              <a:pPr/>
              <a:t>‹#›</a:t>
            </a:fld>
            <a:endParaRPr lang="en-US"/>
          </a:p>
        </p:txBody>
      </p:sp>
    </p:spTree>
    <p:extLst>
      <p:ext uri="{BB962C8B-B14F-4D97-AF65-F5344CB8AC3E}">
        <p14:creationId xmlns:p14="http://schemas.microsoft.com/office/powerpoint/2010/main" val="319243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29A389-FE0D-42C1-9EF9-3667F466720D}"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F6309-656A-4988-B0DF-27D3BEC41984}" type="slidenum">
              <a:rPr lang="en-US" smtClean="0"/>
              <a:pPr/>
              <a:t>‹#›</a:t>
            </a:fld>
            <a:endParaRPr lang="en-US"/>
          </a:p>
        </p:txBody>
      </p:sp>
    </p:spTree>
    <p:extLst>
      <p:ext uri="{BB962C8B-B14F-4D97-AF65-F5344CB8AC3E}">
        <p14:creationId xmlns:p14="http://schemas.microsoft.com/office/powerpoint/2010/main" val="375848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29A389-FE0D-42C1-9EF9-3667F466720D}"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F6309-656A-4988-B0DF-27D3BEC41984}" type="slidenum">
              <a:rPr lang="en-US" smtClean="0"/>
              <a:pPr/>
              <a:t>‹#›</a:t>
            </a:fld>
            <a:endParaRPr lang="en-US"/>
          </a:p>
        </p:txBody>
      </p:sp>
    </p:spTree>
    <p:extLst>
      <p:ext uri="{BB962C8B-B14F-4D97-AF65-F5344CB8AC3E}">
        <p14:creationId xmlns:p14="http://schemas.microsoft.com/office/powerpoint/2010/main" val="315493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9A389-FE0D-42C1-9EF9-3667F466720D}"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5F6309-656A-4988-B0DF-27D3BEC41984}" type="slidenum">
              <a:rPr lang="en-US" smtClean="0"/>
              <a:pPr/>
              <a:t>‹#›</a:t>
            </a:fld>
            <a:endParaRPr lang="en-US"/>
          </a:p>
        </p:txBody>
      </p:sp>
    </p:spTree>
    <p:extLst>
      <p:ext uri="{BB962C8B-B14F-4D97-AF65-F5344CB8AC3E}">
        <p14:creationId xmlns:p14="http://schemas.microsoft.com/office/powerpoint/2010/main" val="1077877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29A389-FE0D-42C1-9EF9-3667F466720D}"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5F6309-656A-4988-B0DF-27D3BEC41984}" type="slidenum">
              <a:rPr lang="en-US" smtClean="0"/>
              <a:pPr/>
              <a:t>‹#›</a:t>
            </a:fld>
            <a:endParaRPr lang="en-US"/>
          </a:p>
        </p:txBody>
      </p:sp>
    </p:spTree>
    <p:extLst>
      <p:ext uri="{BB962C8B-B14F-4D97-AF65-F5344CB8AC3E}">
        <p14:creationId xmlns:p14="http://schemas.microsoft.com/office/powerpoint/2010/main" val="357037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29A389-FE0D-42C1-9EF9-3667F466720D}" type="datetimeFigureOut">
              <a:rPr lang="en-US" smtClean="0"/>
              <a:pPr/>
              <a:t>12/21/2021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5F6309-656A-4988-B0DF-27D3BEC41984}" type="slidenum">
              <a:rPr lang="en-US" smtClean="0"/>
              <a:pPr/>
              <a:t>‹#›</a:t>
            </a:fld>
            <a:endParaRPr lang="en-US"/>
          </a:p>
        </p:txBody>
      </p:sp>
    </p:spTree>
    <p:extLst>
      <p:ext uri="{BB962C8B-B14F-4D97-AF65-F5344CB8AC3E}">
        <p14:creationId xmlns:p14="http://schemas.microsoft.com/office/powerpoint/2010/main" val="334396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29A389-FE0D-42C1-9EF9-3667F466720D}" type="datetimeFigureOut">
              <a:rPr lang="en-US" smtClean="0"/>
              <a:pPr/>
              <a:t>12/21/2021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5F6309-656A-4988-B0DF-27D3BEC41984}" type="slidenum">
              <a:rPr lang="en-US" smtClean="0"/>
              <a:pPr/>
              <a:t>‹#›</a:t>
            </a:fld>
            <a:endParaRPr lang="en-US"/>
          </a:p>
        </p:txBody>
      </p:sp>
    </p:spTree>
    <p:extLst>
      <p:ext uri="{BB962C8B-B14F-4D97-AF65-F5344CB8AC3E}">
        <p14:creationId xmlns:p14="http://schemas.microsoft.com/office/powerpoint/2010/main" val="148126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29A389-FE0D-42C1-9EF9-3667F466720D}" type="datetimeFigureOut">
              <a:rPr lang="en-US" smtClean="0"/>
              <a:pPr/>
              <a:t>12/21/2021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5F6309-656A-4988-B0DF-27D3BEC41984}" type="slidenum">
              <a:rPr lang="en-US" smtClean="0"/>
              <a:pPr/>
              <a:t>‹#›</a:t>
            </a:fld>
            <a:endParaRPr lang="en-US"/>
          </a:p>
        </p:txBody>
      </p:sp>
    </p:spTree>
    <p:extLst>
      <p:ext uri="{BB962C8B-B14F-4D97-AF65-F5344CB8AC3E}">
        <p14:creationId xmlns:p14="http://schemas.microsoft.com/office/powerpoint/2010/main" val="83295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29A389-FE0D-42C1-9EF9-3667F466720D}"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5F6309-656A-4988-B0DF-27D3BEC41984}" type="slidenum">
              <a:rPr lang="en-US" smtClean="0"/>
              <a:pPr/>
              <a:t>‹#›</a:t>
            </a:fld>
            <a:endParaRPr lang="en-US"/>
          </a:p>
        </p:txBody>
      </p:sp>
    </p:spTree>
    <p:extLst>
      <p:ext uri="{BB962C8B-B14F-4D97-AF65-F5344CB8AC3E}">
        <p14:creationId xmlns:p14="http://schemas.microsoft.com/office/powerpoint/2010/main" val="2451410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29A389-FE0D-42C1-9EF9-3667F466720D}"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5F6309-656A-4988-B0DF-27D3BEC41984}" type="slidenum">
              <a:rPr lang="en-US" smtClean="0"/>
              <a:pPr/>
              <a:t>‹#›</a:t>
            </a:fld>
            <a:endParaRPr lang="en-US"/>
          </a:p>
        </p:txBody>
      </p:sp>
    </p:spTree>
    <p:extLst>
      <p:ext uri="{BB962C8B-B14F-4D97-AF65-F5344CB8AC3E}">
        <p14:creationId xmlns:p14="http://schemas.microsoft.com/office/powerpoint/2010/main" val="366695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9A389-FE0D-42C1-9EF9-3667F466720D}" type="datetimeFigureOut">
              <a:rPr lang="en-US" smtClean="0"/>
              <a:pPr/>
              <a:t>12/21/2021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5F6309-656A-4988-B0DF-27D3BEC41984}" type="slidenum">
              <a:rPr lang="en-US" smtClean="0"/>
              <a:pPr/>
              <a:t>‹#›</a:t>
            </a:fld>
            <a:endParaRPr lang="en-US"/>
          </a:p>
        </p:txBody>
      </p:sp>
    </p:spTree>
    <p:extLst>
      <p:ext uri="{BB962C8B-B14F-4D97-AF65-F5344CB8AC3E}">
        <p14:creationId xmlns:p14="http://schemas.microsoft.com/office/powerpoint/2010/main" val="844558912"/>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415" y="1508289"/>
            <a:ext cx="11321592" cy="1207202"/>
          </a:xfrm>
        </p:spPr>
        <p:txBody>
          <a:bodyPr>
            <a:normAutofit/>
          </a:bodyPr>
          <a:lstStyle/>
          <a:p>
            <a:pPr lvl="0" algn="ctr">
              <a:lnSpc>
                <a:spcPct val="100000"/>
              </a:lnSpc>
              <a:spcBef>
                <a:spcPct val="20000"/>
              </a:spcBef>
              <a:defRPr/>
            </a:pPr>
            <a:r>
              <a:rPr lang="en-US" sz="3100" dirty="0">
                <a:solidFill>
                  <a:schemeClr val="bg2">
                    <a:lumMod val="20000"/>
                    <a:lumOff val="80000"/>
                  </a:schemeClr>
                </a:solidFill>
                <a:latin typeface="Sitka Small" panose="02000505000000020004" pitchFamily="2" charset="0"/>
                <a:cs typeface="Times New Roman" pitchFamily="18" charset="0"/>
              </a:rPr>
              <a:t>Mini project Presentation</a:t>
            </a:r>
            <a:br>
              <a:rPr lang="en-US" sz="3100" dirty="0">
                <a:solidFill>
                  <a:schemeClr val="bg2">
                    <a:lumMod val="20000"/>
                    <a:lumOff val="80000"/>
                  </a:schemeClr>
                </a:solidFill>
                <a:latin typeface="Sitka Small" panose="02000505000000020004" pitchFamily="2" charset="0"/>
                <a:cs typeface="Times New Roman" pitchFamily="18" charset="0"/>
              </a:rPr>
            </a:br>
            <a:r>
              <a:rPr lang="en-US" sz="3100" dirty="0">
                <a:solidFill>
                  <a:schemeClr val="bg2">
                    <a:lumMod val="20000"/>
                    <a:lumOff val="80000"/>
                  </a:schemeClr>
                </a:solidFill>
                <a:latin typeface="Sitka Small" panose="02000505000000020004" pitchFamily="2" charset="0"/>
                <a:cs typeface="Times New Roman" pitchFamily="18" charset="0"/>
              </a:rPr>
              <a:t>SESSION 2021-22</a:t>
            </a:r>
          </a:p>
        </p:txBody>
      </p:sp>
      <p:sp>
        <p:nvSpPr>
          <p:cNvPr id="3" name="Subtitle 2"/>
          <p:cNvSpPr>
            <a:spLocks noGrp="1"/>
          </p:cNvSpPr>
          <p:nvPr>
            <p:ph type="subTitle" idx="1"/>
          </p:nvPr>
        </p:nvSpPr>
        <p:spPr>
          <a:xfrm>
            <a:off x="1878850" y="3169565"/>
            <a:ext cx="9389733" cy="3434435"/>
          </a:xfrm>
        </p:spPr>
        <p:txBody>
          <a:bodyPr/>
          <a:lstStyle/>
          <a:p>
            <a:pPr algn="l"/>
            <a:r>
              <a:rPr lang="en-US" dirty="0"/>
              <a:t>                             </a:t>
            </a:r>
          </a:p>
          <a:p>
            <a:pPr algn="l"/>
            <a:endParaRPr lang="en-US" dirty="0"/>
          </a:p>
          <a:p>
            <a:pPr algn="l"/>
            <a:endParaRPr lang="en-US" dirty="0"/>
          </a:p>
          <a:p>
            <a:pPr algn="l"/>
            <a:endParaRPr lang="en-US" dirty="0"/>
          </a:p>
          <a:p>
            <a:pPr algn="l"/>
            <a:endParaRPr lang="en-US" dirty="0"/>
          </a:p>
          <a:p>
            <a:pPr algn="l"/>
            <a:r>
              <a:rPr lang="en-US" dirty="0"/>
              <a:t>SHIVAM TYAGI                               1900320100151                       2019B101078</a:t>
            </a:r>
          </a:p>
        </p:txBody>
      </p:sp>
      <p:sp>
        <p:nvSpPr>
          <p:cNvPr id="4" name="Subtitle 2"/>
          <p:cNvSpPr txBox="1"/>
          <p:nvPr/>
        </p:nvSpPr>
        <p:spPr>
          <a:xfrm>
            <a:off x="1878850" y="3169565"/>
            <a:ext cx="10137659" cy="32219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anose="020F0502020204030204" pitchFamily="34" charset="0"/>
              <a:buNone/>
              <a:defRPr sz="2000" kern="1200">
                <a:solidFill>
                  <a:schemeClr val="tx1">
                    <a:lumMod val="75000"/>
                    <a:lumOff val="25000"/>
                  </a:schemeClr>
                </a:solidFill>
                <a:latin typeface="+mn-lt"/>
                <a:ea typeface="+mn-ea"/>
                <a:cs typeface="+mn-cs"/>
              </a:defRPr>
            </a:lvl9pPr>
          </a:lstStyle>
          <a:p>
            <a:r>
              <a:rPr lang="en-US" sz="2500" cap="none" dirty="0">
                <a:solidFill>
                  <a:srgbClr val="00B0F0"/>
                </a:solidFill>
                <a:latin typeface="Times New Roman" pitchFamily="18" charset="0"/>
                <a:cs typeface="Times New Roman" pitchFamily="18" charset="0"/>
              </a:rPr>
              <a:t>Team Name</a:t>
            </a:r>
            <a:r>
              <a:rPr lang="en-US" sz="2500" cap="none" dirty="0">
                <a:latin typeface="Times New Roman" pitchFamily="18" charset="0"/>
                <a:cs typeface="Times New Roman" pitchFamily="18" charset="0"/>
              </a:rPr>
              <a:t>			:</a:t>
            </a:r>
            <a:r>
              <a:rPr lang="en-US" sz="2500" cap="none" dirty="0">
                <a:solidFill>
                  <a:srgbClr val="FFFF00"/>
                </a:solidFill>
                <a:latin typeface="Times New Roman" pitchFamily="18" charset="0"/>
                <a:cs typeface="Times New Roman" pitchFamily="18" charset="0"/>
              </a:rPr>
              <a:t>GOOD WAY </a:t>
            </a:r>
            <a:r>
              <a:rPr lang="en-US" sz="2500" cap="none" dirty="0">
                <a:latin typeface="Times New Roman" pitchFamily="18" charset="0"/>
                <a:cs typeface="Times New Roman" pitchFamily="18" charset="0"/>
              </a:rPr>
              <a:t>(SHIVAM TYAGI)	</a:t>
            </a:r>
          </a:p>
          <a:p>
            <a:r>
              <a:rPr lang="en-US" sz="2500" cap="none" dirty="0">
                <a:solidFill>
                  <a:srgbClr val="00B0F0"/>
                </a:solidFill>
                <a:latin typeface="Times New Roman" pitchFamily="18" charset="0"/>
                <a:cs typeface="Times New Roman" pitchFamily="18" charset="0"/>
              </a:rPr>
              <a:t>Class &amp; Section</a:t>
            </a:r>
            <a:r>
              <a:rPr lang="en-US" sz="2500" cap="none" dirty="0">
                <a:latin typeface="Times New Roman" pitchFamily="18" charset="0"/>
                <a:cs typeface="Times New Roman" pitchFamily="18" charset="0"/>
              </a:rPr>
              <a:t>		:CSE-C</a:t>
            </a:r>
          </a:p>
          <a:p>
            <a:endParaRPr lang="en-US" sz="2500" cap="none" dirty="0">
              <a:latin typeface="Times New Roman" pitchFamily="18" charset="0"/>
              <a:cs typeface="Times New Roman" pitchFamily="18" charset="0"/>
            </a:endParaRPr>
          </a:p>
          <a:p>
            <a:r>
              <a:rPr lang="en-US" sz="2500" cap="none" dirty="0">
                <a:solidFill>
                  <a:srgbClr val="00B0F0"/>
                </a:solidFill>
                <a:latin typeface="Times New Roman" pitchFamily="18" charset="0"/>
                <a:cs typeface="Times New Roman" pitchFamily="18" charset="0"/>
              </a:rPr>
              <a:t>Member Name</a:t>
            </a:r>
            <a:r>
              <a:rPr lang="en-US" sz="2500" cap="none" dirty="0">
                <a:latin typeface="Times New Roman" pitchFamily="18" charset="0"/>
                <a:cs typeface="Times New Roman" pitchFamily="18" charset="0"/>
              </a:rPr>
              <a:t>		</a:t>
            </a:r>
            <a:r>
              <a:rPr lang="en-US" sz="2500" cap="none" dirty="0">
                <a:solidFill>
                  <a:srgbClr val="00B0F0"/>
                </a:solidFill>
                <a:latin typeface="Times New Roman" pitchFamily="18" charset="0"/>
                <a:cs typeface="Times New Roman" pitchFamily="18" charset="0"/>
              </a:rPr>
              <a:t>University Roll No</a:t>
            </a:r>
            <a:r>
              <a:rPr lang="en-US" sz="2500" dirty="0">
                <a:latin typeface="Times New Roman" pitchFamily="18" charset="0"/>
                <a:cs typeface="Times New Roman" pitchFamily="18" charset="0"/>
              </a:rPr>
              <a:t>	</a:t>
            </a:r>
            <a:r>
              <a:rPr lang="en-US" sz="2500" cap="none" dirty="0">
                <a:solidFill>
                  <a:srgbClr val="00B0F0"/>
                </a:solidFill>
                <a:latin typeface="Times New Roman" pitchFamily="18" charset="0"/>
                <a:cs typeface="Times New Roman" pitchFamily="18" charset="0"/>
              </a:rPr>
              <a:t>Admission No</a:t>
            </a:r>
            <a:endParaRPr lang="en-US" sz="2500" dirty="0">
              <a:solidFill>
                <a:srgbClr val="00B0F0"/>
              </a:solidFill>
              <a:latin typeface="Times New Roman" pitchFamily="18" charset="0"/>
              <a:cs typeface="Times New Roman" pitchFamily="18" charset="0"/>
            </a:endParaRPr>
          </a:p>
        </p:txBody>
      </p:sp>
      <p:sp>
        <p:nvSpPr>
          <p:cNvPr id="5" name="Title 1"/>
          <p:cNvSpPr txBox="1"/>
          <p:nvPr/>
        </p:nvSpPr>
        <p:spPr bwMode="auto">
          <a:xfrm>
            <a:off x="1857080" y="172247"/>
            <a:ext cx="8921169" cy="588378"/>
          </a:xfrm>
          <a:prstGeom prst="rect">
            <a:avLst/>
          </a:prstGeom>
          <a:solidFill>
            <a:srgbClr val="C00000"/>
          </a:solidFill>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noAutofit/>
          </a:bodyPr>
          <a:lstStyle>
            <a:lvl1pPr algn="ctr" rtl="0" eaLnBrk="1" fontAlgn="base" hangingPunct="1">
              <a:lnSpc>
                <a:spcPct val="85000"/>
              </a:lnSpc>
              <a:spcBef>
                <a:spcPct val="0"/>
              </a:spcBef>
              <a:spcAft>
                <a:spcPct val="0"/>
              </a:spcAft>
              <a:defRPr sz="4000" kern="1200">
                <a:solidFill>
                  <a:schemeClr val="tx2"/>
                </a:solidFill>
                <a:latin typeface="+mj-lt"/>
                <a:ea typeface="+mj-ea"/>
                <a:cs typeface="+mj-cs"/>
              </a:defRPr>
            </a:lvl1pPr>
            <a:lvl2pPr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2pPr>
            <a:lvl3pPr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3pPr>
            <a:lvl4pPr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4pPr>
            <a:lvl5pPr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lnSpc>
                <a:spcPct val="85000"/>
              </a:lnSpc>
              <a:spcBef>
                <a:spcPct val="0"/>
              </a:spcBef>
              <a:spcAft>
                <a:spcPct val="0"/>
              </a:spcAft>
              <a:defRPr sz="4400">
                <a:solidFill>
                  <a:schemeClr val="tx2"/>
                </a:solidFill>
                <a:latin typeface="Times New Roman" panose="02020603050405020304" pitchFamily="18" charset="0"/>
              </a:defRPr>
            </a:lvl9pPr>
          </a:lstStyle>
          <a:p>
            <a:r>
              <a:rPr lang="en-US" sz="2000" b="1" dirty="0">
                <a:solidFill>
                  <a:schemeClr val="bg2">
                    <a:lumMod val="20000"/>
                    <a:lumOff val="80000"/>
                  </a:schemeClr>
                </a:solidFill>
                <a:latin typeface="Segoe UI Black" panose="020B0A02040204020203" pitchFamily="34" charset="0"/>
                <a:ea typeface="Segoe UI Black" panose="020B0A02040204020203" pitchFamily="34" charset="0"/>
                <a:cs typeface="Times New Roman" pitchFamily="18" charset="0"/>
              </a:rPr>
              <a:t>Department of Computer Science and Engineering</a:t>
            </a:r>
          </a:p>
          <a:p>
            <a:r>
              <a:rPr lang="en-US" sz="2000" b="1" dirty="0">
                <a:solidFill>
                  <a:schemeClr val="bg2">
                    <a:lumMod val="20000"/>
                    <a:lumOff val="80000"/>
                  </a:schemeClr>
                </a:solidFill>
                <a:latin typeface="Segoe UI Black" panose="020B0A02040204020203" pitchFamily="34" charset="0"/>
                <a:ea typeface="Segoe UI Black" panose="020B0A02040204020203" pitchFamily="34" charset="0"/>
                <a:cs typeface="Times New Roman" pitchFamily="18" charset="0"/>
              </a:rPr>
              <a:t>ABES Engineering College, Ghaziabad, UP</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072" y="172247"/>
            <a:ext cx="1178351" cy="15717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85535-D5D5-49DA-A161-7A8135E8CA54}"/>
              </a:ext>
            </a:extLst>
          </p:cNvPr>
          <p:cNvSpPr>
            <a:spLocks noGrp="1"/>
          </p:cNvSpPr>
          <p:nvPr>
            <p:ph type="title"/>
          </p:nvPr>
        </p:nvSpPr>
        <p:spPr/>
        <p:txBody>
          <a:bodyPr>
            <a:normAutofit/>
          </a:bodyPr>
          <a:lstStyle/>
          <a:p>
            <a:r>
              <a:rPr lang="en-IN" sz="1400" dirty="0"/>
              <a:t>Screen:3</a:t>
            </a:r>
          </a:p>
        </p:txBody>
      </p:sp>
      <p:pic>
        <p:nvPicPr>
          <p:cNvPr id="5" name="Content Placeholder 4">
            <a:extLst>
              <a:ext uri="{FF2B5EF4-FFF2-40B4-BE49-F238E27FC236}">
                <a16:creationId xmlns:a16="http://schemas.microsoft.com/office/drawing/2014/main" id="{56B7DC1A-E74C-4939-8470-AC67C3DD7F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5749" y="1340528"/>
            <a:ext cx="9012247" cy="5069389"/>
          </a:xfrm>
        </p:spPr>
      </p:pic>
    </p:spTree>
    <p:extLst>
      <p:ext uri="{BB962C8B-B14F-4D97-AF65-F5344CB8AC3E}">
        <p14:creationId xmlns:p14="http://schemas.microsoft.com/office/powerpoint/2010/main" val="511184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EA19B-1650-4DD1-A0F2-46AB28A82343}"/>
              </a:ext>
            </a:extLst>
          </p:cNvPr>
          <p:cNvSpPr>
            <a:spLocks noGrp="1"/>
          </p:cNvSpPr>
          <p:nvPr>
            <p:ph type="title"/>
          </p:nvPr>
        </p:nvSpPr>
        <p:spPr/>
        <p:txBody>
          <a:bodyPr>
            <a:normAutofit/>
          </a:bodyPr>
          <a:lstStyle/>
          <a:p>
            <a:r>
              <a:rPr lang="en-IN" sz="1600" dirty="0"/>
              <a:t>Screen:4</a:t>
            </a:r>
          </a:p>
        </p:txBody>
      </p:sp>
      <p:pic>
        <p:nvPicPr>
          <p:cNvPr id="7" name="Content Placeholder 6">
            <a:extLst>
              <a:ext uri="{FF2B5EF4-FFF2-40B4-BE49-F238E27FC236}">
                <a16:creationId xmlns:a16="http://schemas.microsoft.com/office/drawing/2014/main" id="{BCBD0DCC-5DD0-4AA4-AF15-7640A61704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532" y="1349406"/>
            <a:ext cx="8845544" cy="4975618"/>
          </a:xfrm>
        </p:spPr>
      </p:pic>
    </p:spTree>
    <p:extLst>
      <p:ext uri="{BB962C8B-B14F-4D97-AF65-F5344CB8AC3E}">
        <p14:creationId xmlns:p14="http://schemas.microsoft.com/office/powerpoint/2010/main" val="164561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1212-5CF0-4F78-B0CE-302B7999AC63}"/>
              </a:ext>
            </a:extLst>
          </p:cNvPr>
          <p:cNvSpPr>
            <a:spLocks noGrp="1"/>
          </p:cNvSpPr>
          <p:nvPr>
            <p:ph type="title"/>
          </p:nvPr>
        </p:nvSpPr>
        <p:spPr/>
        <p:txBody>
          <a:bodyPr>
            <a:normAutofit/>
          </a:bodyPr>
          <a:lstStyle/>
          <a:p>
            <a:r>
              <a:rPr lang="en-IN" sz="1600" dirty="0"/>
              <a:t>Screen:5</a:t>
            </a:r>
          </a:p>
        </p:txBody>
      </p:sp>
      <p:pic>
        <p:nvPicPr>
          <p:cNvPr id="5" name="Content Placeholder 4">
            <a:extLst>
              <a:ext uri="{FF2B5EF4-FFF2-40B4-BE49-F238E27FC236}">
                <a16:creationId xmlns:a16="http://schemas.microsoft.com/office/drawing/2014/main" id="{43B4A359-CC2C-4757-A118-D9CD00F2EB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0443" y="1242874"/>
            <a:ext cx="9265753" cy="5211986"/>
          </a:xfrm>
        </p:spPr>
      </p:pic>
    </p:spTree>
    <p:extLst>
      <p:ext uri="{BB962C8B-B14F-4D97-AF65-F5344CB8AC3E}">
        <p14:creationId xmlns:p14="http://schemas.microsoft.com/office/powerpoint/2010/main" val="2335836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E6CE7-456D-49FA-AC19-9E38D3E4AFC7}"/>
              </a:ext>
            </a:extLst>
          </p:cNvPr>
          <p:cNvSpPr>
            <a:spLocks noGrp="1"/>
          </p:cNvSpPr>
          <p:nvPr>
            <p:ph type="title"/>
          </p:nvPr>
        </p:nvSpPr>
        <p:spPr/>
        <p:txBody>
          <a:bodyPr>
            <a:normAutofit/>
          </a:bodyPr>
          <a:lstStyle/>
          <a:p>
            <a:r>
              <a:rPr lang="en-IN" sz="1600" dirty="0"/>
              <a:t>Screen:6</a:t>
            </a:r>
          </a:p>
        </p:txBody>
      </p:sp>
      <p:pic>
        <p:nvPicPr>
          <p:cNvPr id="5" name="Content Placeholder 4">
            <a:extLst>
              <a:ext uri="{FF2B5EF4-FFF2-40B4-BE49-F238E27FC236}">
                <a16:creationId xmlns:a16="http://schemas.microsoft.com/office/drawing/2014/main" id="{43AFF0C0-9477-4AC3-B441-E3631D1771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054" y="1287262"/>
            <a:ext cx="9204596" cy="5177585"/>
          </a:xfrm>
        </p:spPr>
      </p:pic>
    </p:spTree>
    <p:extLst>
      <p:ext uri="{BB962C8B-B14F-4D97-AF65-F5344CB8AC3E}">
        <p14:creationId xmlns:p14="http://schemas.microsoft.com/office/powerpoint/2010/main" val="427130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6ED2-DAEB-4515-992B-6363EABAF52A}"/>
              </a:ext>
            </a:extLst>
          </p:cNvPr>
          <p:cNvSpPr>
            <a:spLocks noGrp="1"/>
          </p:cNvSpPr>
          <p:nvPr>
            <p:ph type="title"/>
          </p:nvPr>
        </p:nvSpPr>
        <p:spPr/>
        <p:txBody>
          <a:bodyPr>
            <a:normAutofit/>
          </a:bodyPr>
          <a:lstStyle/>
          <a:p>
            <a:r>
              <a:rPr lang="en-IN" sz="1600" dirty="0"/>
              <a:t>Screen:7</a:t>
            </a:r>
          </a:p>
        </p:txBody>
      </p:sp>
      <p:pic>
        <p:nvPicPr>
          <p:cNvPr id="5" name="Content Placeholder 4">
            <a:extLst>
              <a:ext uri="{FF2B5EF4-FFF2-40B4-BE49-F238E27FC236}">
                <a16:creationId xmlns:a16="http://schemas.microsoft.com/office/drawing/2014/main" id="{F8E06AA9-DA05-4FA4-82BA-CCDE683292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4744" y="1244338"/>
            <a:ext cx="9523531" cy="5130689"/>
          </a:xfrm>
        </p:spPr>
      </p:pic>
    </p:spTree>
    <p:extLst>
      <p:ext uri="{BB962C8B-B14F-4D97-AF65-F5344CB8AC3E}">
        <p14:creationId xmlns:p14="http://schemas.microsoft.com/office/powerpoint/2010/main" val="2565818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1C13-9F8D-463E-87E9-DDCAB91E41D5}"/>
              </a:ext>
            </a:extLst>
          </p:cNvPr>
          <p:cNvSpPr>
            <a:spLocks noGrp="1"/>
          </p:cNvSpPr>
          <p:nvPr>
            <p:ph type="title"/>
          </p:nvPr>
        </p:nvSpPr>
        <p:spPr/>
        <p:txBody>
          <a:bodyPr>
            <a:normAutofit/>
          </a:bodyPr>
          <a:lstStyle/>
          <a:p>
            <a:r>
              <a:rPr lang="en-IN" sz="1600" dirty="0"/>
              <a:t>Screen:8</a:t>
            </a:r>
          </a:p>
        </p:txBody>
      </p:sp>
      <p:pic>
        <p:nvPicPr>
          <p:cNvPr id="5" name="Content Placeholder 4">
            <a:extLst>
              <a:ext uri="{FF2B5EF4-FFF2-40B4-BE49-F238E27FC236}">
                <a16:creationId xmlns:a16="http://schemas.microsoft.com/office/drawing/2014/main" id="{AC7D89B6-B3DB-4D4B-9662-CF371F4BB7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5021" y="1272618"/>
            <a:ext cx="9199877" cy="5174931"/>
          </a:xfrm>
        </p:spPr>
      </p:pic>
    </p:spTree>
    <p:extLst>
      <p:ext uri="{BB962C8B-B14F-4D97-AF65-F5344CB8AC3E}">
        <p14:creationId xmlns:p14="http://schemas.microsoft.com/office/powerpoint/2010/main" val="3043270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7BF6-A9E7-47D9-842E-370D6B5ECBD7}"/>
              </a:ext>
            </a:extLst>
          </p:cNvPr>
          <p:cNvSpPr>
            <a:spLocks noGrp="1"/>
          </p:cNvSpPr>
          <p:nvPr>
            <p:ph type="title"/>
          </p:nvPr>
        </p:nvSpPr>
        <p:spPr/>
        <p:txBody>
          <a:bodyPr>
            <a:normAutofit/>
          </a:bodyPr>
          <a:lstStyle/>
          <a:p>
            <a:r>
              <a:rPr lang="en-IN" sz="1600" dirty="0"/>
              <a:t>Screen:9</a:t>
            </a:r>
          </a:p>
        </p:txBody>
      </p:sp>
      <p:pic>
        <p:nvPicPr>
          <p:cNvPr id="5" name="Content Placeholder 4">
            <a:extLst>
              <a:ext uri="{FF2B5EF4-FFF2-40B4-BE49-F238E27FC236}">
                <a16:creationId xmlns:a16="http://schemas.microsoft.com/office/drawing/2014/main" id="{616F09F9-C8BD-4B43-8427-C12B859D1D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571" y="1406240"/>
            <a:ext cx="9028590" cy="4994560"/>
          </a:xfrm>
        </p:spPr>
      </p:pic>
    </p:spTree>
    <p:extLst>
      <p:ext uri="{BB962C8B-B14F-4D97-AF65-F5344CB8AC3E}">
        <p14:creationId xmlns:p14="http://schemas.microsoft.com/office/powerpoint/2010/main" val="1568591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694B-2E2C-4DD3-B58F-B614CCBA01BE}"/>
              </a:ext>
            </a:extLst>
          </p:cNvPr>
          <p:cNvSpPr>
            <a:spLocks noGrp="1"/>
          </p:cNvSpPr>
          <p:nvPr>
            <p:ph type="title"/>
          </p:nvPr>
        </p:nvSpPr>
        <p:spPr/>
        <p:txBody>
          <a:bodyPr>
            <a:normAutofit/>
          </a:bodyPr>
          <a:lstStyle/>
          <a:p>
            <a:r>
              <a:rPr lang="en-IN" sz="1600" dirty="0"/>
              <a:t>Screen:10</a:t>
            </a:r>
          </a:p>
        </p:txBody>
      </p:sp>
      <p:pic>
        <p:nvPicPr>
          <p:cNvPr id="5" name="Content Placeholder 4">
            <a:extLst>
              <a:ext uri="{FF2B5EF4-FFF2-40B4-BE49-F238E27FC236}">
                <a16:creationId xmlns:a16="http://schemas.microsoft.com/office/drawing/2014/main" id="{0565381F-54F9-4D07-924A-97C30875D4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314" y="1250172"/>
            <a:ext cx="9077760" cy="5106240"/>
          </a:xfrm>
        </p:spPr>
      </p:pic>
    </p:spTree>
    <p:extLst>
      <p:ext uri="{BB962C8B-B14F-4D97-AF65-F5344CB8AC3E}">
        <p14:creationId xmlns:p14="http://schemas.microsoft.com/office/powerpoint/2010/main" val="3942344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A2EF-491D-4A68-AD4E-6D8CEE728533}"/>
              </a:ext>
            </a:extLst>
          </p:cNvPr>
          <p:cNvSpPr>
            <a:spLocks noGrp="1"/>
          </p:cNvSpPr>
          <p:nvPr>
            <p:ph type="title"/>
          </p:nvPr>
        </p:nvSpPr>
        <p:spPr/>
        <p:txBody>
          <a:bodyPr>
            <a:normAutofit/>
          </a:bodyPr>
          <a:lstStyle/>
          <a:p>
            <a:r>
              <a:rPr lang="en-IN" sz="1600" dirty="0"/>
              <a:t>Screen:11</a:t>
            </a:r>
          </a:p>
        </p:txBody>
      </p:sp>
      <p:pic>
        <p:nvPicPr>
          <p:cNvPr id="5" name="Content Placeholder 4">
            <a:extLst>
              <a:ext uri="{FF2B5EF4-FFF2-40B4-BE49-F238E27FC236}">
                <a16:creationId xmlns:a16="http://schemas.microsoft.com/office/drawing/2014/main" id="{8F98AE01-5B9F-44DE-A404-9E3BE5A18B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4185" y="1279578"/>
            <a:ext cx="8706460" cy="5023567"/>
          </a:xfrm>
        </p:spPr>
      </p:pic>
    </p:spTree>
    <p:extLst>
      <p:ext uri="{BB962C8B-B14F-4D97-AF65-F5344CB8AC3E}">
        <p14:creationId xmlns:p14="http://schemas.microsoft.com/office/powerpoint/2010/main" val="304594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B334-266E-4376-ACC2-02341B1A26B3}"/>
              </a:ext>
            </a:extLst>
          </p:cNvPr>
          <p:cNvSpPr>
            <a:spLocks noGrp="1"/>
          </p:cNvSpPr>
          <p:nvPr>
            <p:ph type="title"/>
          </p:nvPr>
        </p:nvSpPr>
        <p:spPr/>
        <p:txBody>
          <a:bodyPr>
            <a:normAutofit/>
          </a:bodyPr>
          <a:lstStyle/>
          <a:p>
            <a:r>
              <a:rPr lang="en-IN" sz="1600" dirty="0"/>
              <a:t>Screen:12</a:t>
            </a:r>
          </a:p>
        </p:txBody>
      </p:sp>
      <p:pic>
        <p:nvPicPr>
          <p:cNvPr id="5" name="Content Placeholder 4">
            <a:extLst>
              <a:ext uri="{FF2B5EF4-FFF2-40B4-BE49-F238E27FC236}">
                <a16:creationId xmlns:a16="http://schemas.microsoft.com/office/drawing/2014/main" id="{14E1DFB2-6399-49EC-AE88-64C50BB120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532" y="1287262"/>
            <a:ext cx="8901344" cy="5007006"/>
          </a:xfrm>
        </p:spPr>
      </p:pic>
    </p:spTree>
    <p:extLst>
      <p:ext uri="{BB962C8B-B14F-4D97-AF65-F5344CB8AC3E}">
        <p14:creationId xmlns:p14="http://schemas.microsoft.com/office/powerpoint/2010/main" val="236020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19441" cy="464434"/>
          </a:xfrm>
        </p:spPr>
        <p:txBody>
          <a:bodyPr>
            <a:normAutofit/>
          </a:bodyPr>
          <a:lstStyle/>
          <a:p>
            <a:r>
              <a:rPr lang="en-IN" sz="1600" dirty="0">
                <a:solidFill>
                  <a:schemeClr val="bg2">
                    <a:lumMod val="40000"/>
                    <a:lumOff val="60000"/>
                  </a:schemeClr>
                </a:solidFill>
              </a:rPr>
              <a:t>PROJECT TITLE:</a:t>
            </a:r>
          </a:p>
        </p:txBody>
      </p:sp>
      <p:sp>
        <p:nvSpPr>
          <p:cNvPr id="3" name="Content Placeholder 2"/>
          <p:cNvSpPr>
            <a:spLocks noGrp="1"/>
          </p:cNvSpPr>
          <p:nvPr>
            <p:ph idx="1"/>
          </p:nvPr>
        </p:nvSpPr>
        <p:spPr>
          <a:xfrm>
            <a:off x="838200" y="1690688"/>
            <a:ext cx="10709190" cy="4573186"/>
          </a:xfrm>
        </p:spPr>
        <p:txBody>
          <a:bodyPr/>
          <a:lstStyle/>
          <a:p>
            <a:pPr marL="0" indent="0">
              <a:buNone/>
            </a:pPr>
            <a:r>
              <a:rPr lang="en-IN" dirty="0"/>
              <a:t>     </a:t>
            </a:r>
          </a:p>
          <a:p>
            <a:pPr marL="0" indent="0">
              <a:buNone/>
            </a:pPr>
            <a:r>
              <a:rPr lang="en-IN" sz="6000" dirty="0">
                <a:solidFill>
                  <a:srgbClr val="C00000"/>
                </a:solidFill>
              </a:rPr>
              <a:t>             </a:t>
            </a:r>
          </a:p>
          <a:p>
            <a:pPr marL="0" indent="0">
              <a:buNone/>
            </a:pPr>
            <a:r>
              <a:rPr lang="en-IN" sz="6000" dirty="0">
                <a:solidFill>
                  <a:srgbClr val="C00000"/>
                </a:solidFill>
              </a:rPr>
              <a:t>    </a:t>
            </a:r>
            <a:r>
              <a:rPr lang="en-IN" sz="6000" dirty="0">
                <a:solidFill>
                  <a:srgbClr val="C00000"/>
                </a:solidFill>
                <a:latin typeface="Bahnschrift SemiBold" panose="020B0502040204020203" pitchFamily="34" charset="0"/>
              </a:rPr>
              <a:t>NETFLIX DATA ANALYSIS</a:t>
            </a:r>
          </a:p>
        </p:txBody>
      </p:sp>
      <p:pic>
        <p:nvPicPr>
          <p:cNvPr id="1026" name="Picture 2">
            <a:extLst>
              <a:ext uri="{FF2B5EF4-FFF2-40B4-BE49-F238E27FC236}">
                <a16:creationId xmlns:a16="http://schemas.microsoft.com/office/drawing/2014/main" id="{8EC21840-E183-4E32-8B15-2925BE8F80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55055" y="1470580"/>
            <a:ext cx="1040945" cy="703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bout Netflix - Homepage">
            <a:extLst>
              <a:ext uri="{FF2B5EF4-FFF2-40B4-BE49-F238E27FC236}">
                <a16:creationId xmlns:a16="http://schemas.microsoft.com/office/drawing/2014/main" id="{A063E8A8-6636-4D22-815A-425BA2F68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949" y="1494467"/>
            <a:ext cx="2304411" cy="120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486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3F2A-4E7B-4F39-8785-C3978FCB49A8}"/>
              </a:ext>
            </a:extLst>
          </p:cNvPr>
          <p:cNvSpPr>
            <a:spLocks noGrp="1"/>
          </p:cNvSpPr>
          <p:nvPr>
            <p:ph type="title"/>
          </p:nvPr>
        </p:nvSpPr>
        <p:spPr/>
        <p:txBody>
          <a:bodyPr>
            <a:normAutofit/>
          </a:bodyPr>
          <a:lstStyle/>
          <a:p>
            <a:r>
              <a:rPr lang="en-IN" sz="1600" dirty="0"/>
              <a:t>Screen:13</a:t>
            </a:r>
          </a:p>
        </p:txBody>
      </p:sp>
      <p:pic>
        <p:nvPicPr>
          <p:cNvPr id="5" name="Content Placeholder 4">
            <a:extLst>
              <a:ext uri="{FF2B5EF4-FFF2-40B4-BE49-F238E27FC236}">
                <a16:creationId xmlns:a16="http://schemas.microsoft.com/office/drawing/2014/main" id="{E1970AEF-FE30-4C88-A141-124DD8C642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5749" y="1278384"/>
            <a:ext cx="8853997" cy="4980373"/>
          </a:xfrm>
        </p:spPr>
      </p:pic>
    </p:spTree>
    <p:extLst>
      <p:ext uri="{BB962C8B-B14F-4D97-AF65-F5344CB8AC3E}">
        <p14:creationId xmlns:p14="http://schemas.microsoft.com/office/powerpoint/2010/main" val="219489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D9B7-4B57-4223-AB68-A40FFBEDCF01}"/>
              </a:ext>
            </a:extLst>
          </p:cNvPr>
          <p:cNvSpPr>
            <a:spLocks noGrp="1"/>
          </p:cNvSpPr>
          <p:nvPr>
            <p:ph type="title"/>
          </p:nvPr>
        </p:nvSpPr>
        <p:spPr/>
        <p:txBody>
          <a:bodyPr>
            <a:normAutofit/>
          </a:bodyPr>
          <a:lstStyle/>
          <a:p>
            <a:r>
              <a:rPr lang="en-IN" sz="1600" dirty="0"/>
              <a:t>Screen.14</a:t>
            </a:r>
          </a:p>
        </p:txBody>
      </p:sp>
      <p:pic>
        <p:nvPicPr>
          <p:cNvPr id="5" name="Content Placeholder 4">
            <a:extLst>
              <a:ext uri="{FF2B5EF4-FFF2-40B4-BE49-F238E27FC236}">
                <a16:creationId xmlns:a16="http://schemas.microsoft.com/office/drawing/2014/main" id="{1B1DC8D5-521B-4E24-AD22-74353678F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5271" y="1278384"/>
            <a:ext cx="9090734" cy="5113538"/>
          </a:xfrm>
        </p:spPr>
      </p:pic>
    </p:spTree>
    <p:extLst>
      <p:ext uri="{BB962C8B-B14F-4D97-AF65-F5344CB8AC3E}">
        <p14:creationId xmlns:p14="http://schemas.microsoft.com/office/powerpoint/2010/main" val="817229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3E5E5-7784-4958-8B58-20AD707321DF}"/>
              </a:ext>
            </a:extLst>
          </p:cNvPr>
          <p:cNvSpPr>
            <a:spLocks noGrp="1"/>
          </p:cNvSpPr>
          <p:nvPr>
            <p:ph type="title"/>
          </p:nvPr>
        </p:nvSpPr>
        <p:spPr/>
        <p:txBody>
          <a:bodyPr>
            <a:normAutofit/>
          </a:bodyPr>
          <a:lstStyle/>
          <a:p>
            <a:r>
              <a:rPr lang="en-IN" sz="1600" dirty="0"/>
              <a:t>Screen.15</a:t>
            </a:r>
          </a:p>
        </p:txBody>
      </p:sp>
      <p:pic>
        <p:nvPicPr>
          <p:cNvPr id="5" name="Content Placeholder 4">
            <a:extLst>
              <a:ext uri="{FF2B5EF4-FFF2-40B4-BE49-F238E27FC236}">
                <a16:creationId xmlns:a16="http://schemas.microsoft.com/office/drawing/2014/main" id="{58A3F895-50A7-4F82-9C28-828B41178A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5271" y="1278384"/>
            <a:ext cx="9078337" cy="5106564"/>
          </a:xfrm>
        </p:spPr>
      </p:pic>
    </p:spTree>
    <p:extLst>
      <p:ext uri="{BB962C8B-B14F-4D97-AF65-F5344CB8AC3E}">
        <p14:creationId xmlns:p14="http://schemas.microsoft.com/office/powerpoint/2010/main" val="432930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0860C-AD2D-409E-AE50-A10C4D5885F3}"/>
              </a:ext>
            </a:extLst>
          </p:cNvPr>
          <p:cNvSpPr>
            <a:spLocks noGrp="1"/>
          </p:cNvSpPr>
          <p:nvPr>
            <p:ph type="title"/>
          </p:nvPr>
        </p:nvSpPr>
        <p:spPr/>
        <p:txBody>
          <a:bodyPr>
            <a:normAutofit/>
          </a:bodyPr>
          <a:lstStyle/>
          <a:p>
            <a:r>
              <a:rPr lang="en-IN" sz="1600" dirty="0"/>
              <a:t>Screen.17</a:t>
            </a:r>
          </a:p>
        </p:txBody>
      </p:sp>
      <p:pic>
        <p:nvPicPr>
          <p:cNvPr id="5" name="Content Placeholder 4">
            <a:extLst>
              <a:ext uri="{FF2B5EF4-FFF2-40B4-BE49-F238E27FC236}">
                <a16:creationId xmlns:a16="http://schemas.microsoft.com/office/drawing/2014/main" id="{DB48552B-15BC-4C44-9D3A-8F100D5902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313" y="1233996"/>
            <a:ext cx="8853997" cy="4980373"/>
          </a:xfrm>
        </p:spPr>
      </p:pic>
    </p:spTree>
    <p:extLst>
      <p:ext uri="{BB962C8B-B14F-4D97-AF65-F5344CB8AC3E}">
        <p14:creationId xmlns:p14="http://schemas.microsoft.com/office/powerpoint/2010/main" val="2011463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7560-B13D-4BA6-90B4-817F73E7CC64}"/>
              </a:ext>
            </a:extLst>
          </p:cNvPr>
          <p:cNvSpPr>
            <a:spLocks noGrp="1"/>
          </p:cNvSpPr>
          <p:nvPr>
            <p:ph type="title"/>
          </p:nvPr>
        </p:nvSpPr>
        <p:spPr/>
        <p:txBody>
          <a:bodyPr>
            <a:normAutofit/>
          </a:bodyPr>
          <a:lstStyle/>
          <a:p>
            <a:r>
              <a:rPr lang="en-IN" sz="1600" dirty="0"/>
              <a:t>Screen.18</a:t>
            </a:r>
          </a:p>
        </p:txBody>
      </p:sp>
      <p:pic>
        <p:nvPicPr>
          <p:cNvPr id="5" name="Content Placeholder 4">
            <a:extLst>
              <a:ext uri="{FF2B5EF4-FFF2-40B4-BE49-F238E27FC236}">
                <a16:creationId xmlns:a16="http://schemas.microsoft.com/office/drawing/2014/main" id="{F02B7350-6800-4DB3-B2E7-B069E42755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879" y="1269508"/>
            <a:ext cx="9422165" cy="5299968"/>
          </a:xfrm>
        </p:spPr>
      </p:pic>
    </p:spTree>
    <p:extLst>
      <p:ext uri="{BB962C8B-B14F-4D97-AF65-F5344CB8AC3E}">
        <p14:creationId xmlns:p14="http://schemas.microsoft.com/office/powerpoint/2010/main" val="599301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569E-F190-4739-B3CB-111C242007F9}"/>
              </a:ext>
            </a:extLst>
          </p:cNvPr>
          <p:cNvSpPr>
            <a:spLocks noGrp="1"/>
          </p:cNvSpPr>
          <p:nvPr>
            <p:ph type="title"/>
          </p:nvPr>
        </p:nvSpPr>
        <p:spPr/>
        <p:txBody>
          <a:bodyPr>
            <a:normAutofit/>
          </a:bodyPr>
          <a:lstStyle/>
          <a:p>
            <a:r>
              <a:rPr lang="en-IN" sz="1900" dirty="0"/>
              <a:t>Screen.19</a:t>
            </a:r>
          </a:p>
        </p:txBody>
      </p:sp>
      <p:pic>
        <p:nvPicPr>
          <p:cNvPr id="5" name="Content Placeholder 4">
            <a:extLst>
              <a:ext uri="{FF2B5EF4-FFF2-40B4-BE49-F238E27FC236}">
                <a16:creationId xmlns:a16="http://schemas.microsoft.com/office/drawing/2014/main" id="{0E3796D1-7AB6-4E63-9ED1-50B8DA7243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531" y="1251751"/>
            <a:ext cx="9169649" cy="5157927"/>
          </a:xfrm>
        </p:spPr>
      </p:pic>
    </p:spTree>
    <p:extLst>
      <p:ext uri="{BB962C8B-B14F-4D97-AF65-F5344CB8AC3E}">
        <p14:creationId xmlns:p14="http://schemas.microsoft.com/office/powerpoint/2010/main" val="4261637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EF38-CED8-4987-AB72-BB911AC8C914}"/>
              </a:ext>
            </a:extLst>
          </p:cNvPr>
          <p:cNvSpPr>
            <a:spLocks noGrp="1"/>
          </p:cNvSpPr>
          <p:nvPr>
            <p:ph type="title"/>
          </p:nvPr>
        </p:nvSpPr>
        <p:spPr/>
        <p:txBody>
          <a:bodyPr>
            <a:normAutofit/>
          </a:bodyPr>
          <a:lstStyle/>
          <a:p>
            <a:r>
              <a:rPr lang="en-IN" sz="1600" dirty="0"/>
              <a:t>Screen.20</a:t>
            </a:r>
          </a:p>
        </p:txBody>
      </p:sp>
      <p:pic>
        <p:nvPicPr>
          <p:cNvPr id="5" name="Content Placeholder 4">
            <a:extLst>
              <a:ext uri="{FF2B5EF4-FFF2-40B4-BE49-F238E27FC236}">
                <a16:creationId xmlns:a16="http://schemas.microsoft.com/office/drawing/2014/main" id="{4CC40852-3035-4FFD-8B57-DE454C4081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531" y="1242874"/>
            <a:ext cx="8932909" cy="5024761"/>
          </a:xfrm>
        </p:spPr>
      </p:pic>
    </p:spTree>
    <p:extLst>
      <p:ext uri="{BB962C8B-B14F-4D97-AF65-F5344CB8AC3E}">
        <p14:creationId xmlns:p14="http://schemas.microsoft.com/office/powerpoint/2010/main" val="1792795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7293-7841-4147-B2FB-C260BC05B225}"/>
              </a:ext>
            </a:extLst>
          </p:cNvPr>
          <p:cNvSpPr>
            <a:spLocks noGrp="1"/>
          </p:cNvSpPr>
          <p:nvPr>
            <p:ph type="title"/>
          </p:nvPr>
        </p:nvSpPr>
        <p:spPr/>
        <p:txBody>
          <a:bodyPr>
            <a:normAutofit/>
          </a:bodyPr>
          <a:lstStyle/>
          <a:p>
            <a:r>
              <a:rPr lang="en-IN" sz="1600" dirty="0"/>
              <a:t>Screen.21</a:t>
            </a:r>
          </a:p>
        </p:txBody>
      </p:sp>
      <p:pic>
        <p:nvPicPr>
          <p:cNvPr id="5" name="Content Placeholder 4">
            <a:extLst>
              <a:ext uri="{FF2B5EF4-FFF2-40B4-BE49-F238E27FC236}">
                <a16:creationId xmlns:a16="http://schemas.microsoft.com/office/drawing/2014/main" id="{57FE62EF-1207-4304-AA0E-EBD8506D71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6837" y="1296140"/>
            <a:ext cx="9259835" cy="5113538"/>
          </a:xfrm>
        </p:spPr>
      </p:pic>
    </p:spTree>
    <p:extLst>
      <p:ext uri="{BB962C8B-B14F-4D97-AF65-F5344CB8AC3E}">
        <p14:creationId xmlns:p14="http://schemas.microsoft.com/office/powerpoint/2010/main" val="108604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DDF4-2750-4BCE-B96D-E17D1194B58E}"/>
              </a:ext>
            </a:extLst>
          </p:cNvPr>
          <p:cNvSpPr>
            <a:spLocks noGrp="1"/>
          </p:cNvSpPr>
          <p:nvPr>
            <p:ph type="title"/>
          </p:nvPr>
        </p:nvSpPr>
        <p:spPr/>
        <p:txBody>
          <a:bodyPr>
            <a:normAutofit/>
          </a:bodyPr>
          <a:lstStyle/>
          <a:p>
            <a:r>
              <a:rPr lang="en-IN" sz="1600" dirty="0"/>
              <a:t>Screen.22</a:t>
            </a:r>
          </a:p>
        </p:txBody>
      </p:sp>
      <p:pic>
        <p:nvPicPr>
          <p:cNvPr id="5" name="Content Placeholder 4">
            <a:extLst>
              <a:ext uri="{FF2B5EF4-FFF2-40B4-BE49-F238E27FC236}">
                <a16:creationId xmlns:a16="http://schemas.microsoft.com/office/drawing/2014/main" id="{913BB35F-0037-46E2-BBDC-2567692FAE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879" y="1217991"/>
            <a:ext cx="8815951" cy="4958972"/>
          </a:xfrm>
        </p:spPr>
      </p:pic>
    </p:spTree>
    <p:extLst>
      <p:ext uri="{BB962C8B-B14F-4D97-AF65-F5344CB8AC3E}">
        <p14:creationId xmlns:p14="http://schemas.microsoft.com/office/powerpoint/2010/main" val="423960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5CC23-B9B4-454A-A757-28506ACA1F5C}"/>
              </a:ext>
            </a:extLst>
          </p:cNvPr>
          <p:cNvSpPr>
            <a:spLocks noGrp="1"/>
          </p:cNvSpPr>
          <p:nvPr>
            <p:ph type="title"/>
          </p:nvPr>
        </p:nvSpPr>
        <p:spPr/>
        <p:txBody>
          <a:bodyPr>
            <a:normAutofit/>
          </a:bodyPr>
          <a:lstStyle/>
          <a:p>
            <a:r>
              <a:rPr lang="en-IN" sz="1600" dirty="0"/>
              <a:t>Screen.23</a:t>
            </a:r>
          </a:p>
        </p:txBody>
      </p:sp>
      <p:pic>
        <p:nvPicPr>
          <p:cNvPr id="5" name="Content Placeholder 4">
            <a:extLst>
              <a:ext uri="{FF2B5EF4-FFF2-40B4-BE49-F238E27FC236}">
                <a16:creationId xmlns:a16="http://schemas.microsoft.com/office/drawing/2014/main" id="{26C2AC8A-9094-4ED8-BF2A-3F1A9801A1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9965" y="1331650"/>
            <a:ext cx="9338750" cy="5128204"/>
          </a:xfrm>
        </p:spPr>
      </p:pic>
    </p:spTree>
    <p:extLst>
      <p:ext uri="{BB962C8B-B14F-4D97-AF65-F5344CB8AC3E}">
        <p14:creationId xmlns:p14="http://schemas.microsoft.com/office/powerpoint/2010/main" val="2221486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40000"/>
                    <a:lumOff val="60000"/>
                  </a:schemeClr>
                </a:solidFill>
              </a:rPr>
              <a:t>Project description</a:t>
            </a:r>
            <a:endParaRPr lang="en-IN" dirty="0">
              <a:solidFill>
                <a:schemeClr val="bg2">
                  <a:lumMod val="40000"/>
                  <a:lumOff val="60000"/>
                </a:schemeClr>
              </a:solidFill>
            </a:endParaRPr>
          </a:p>
        </p:txBody>
      </p:sp>
      <p:sp>
        <p:nvSpPr>
          <p:cNvPr id="3" name="Content Placeholder 2"/>
          <p:cNvSpPr>
            <a:spLocks noGrp="1"/>
          </p:cNvSpPr>
          <p:nvPr>
            <p:ph idx="1"/>
          </p:nvPr>
        </p:nvSpPr>
        <p:spPr/>
        <p:txBody>
          <a:bodyPr/>
          <a:lstStyle/>
          <a:p>
            <a:pPr marL="0" indent="0">
              <a:buNone/>
            </a:pPr>
            <a:r>
              <a:rPr lang="en-IN" dirty="0"/>
              <a:t>I had create this project to know the content quality of the NETFLIX, that how much content on it and belong to which country, also know the change in content during COVID-19 pandemic. I have get the dataset from Kaggle, the name of that dataset is netflix_title.csv. </a:t>
            </a:r>
          </a:p>
        </p:txBody>
      </p:sp>
    </p:spTree>
    <p:extLst>
      <p:ext uri="{BB962C8B-B14F-4D97-AF65-F5344CB8AC3E}">
        <p14:creationId xmlns:p14="http://schemas.microsoft.com/office/powerpoint/2010/main" val="309316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3432-3DDD-4100-BFEC-47AA2C935A64}"/>
              </a:ext>
            </a:extLst>
          </p:cNvPr>
          <p:cNvSpPr>
            <a:spLocks noGrp="1"/>
          </p:cNvSpPr>
          <p:nvPr>
            <p:ph type="title"/>
          </p:nvPr>
        </p:nvSpPr>
        <p:spPr/>
        <p:txBody>
          <a:bodyPr>
            <a:normAutofit/>
          </a:bodyPr>
          <a:lstStyle/>
          <a:p>
            <a:r>
              <a:rPr lang="en-IN" sz="1600" dirty="0"/>
              <a:t>Screen.24</a:t>
            </a:r>
          </a:p>
        </p:txBody>
      </p:sp>
      <p:pic>
        <p:nvPicPr>
          <p:cNvPr id="5" name="Content Placeholder 4">
            <a:extLst>
              <a:ext uri="{FF2B5EF4-FFF2-40B4-BE49-F238E27FC236}">
                <a16:creationId xmlns:a16="http://schemas.microsoft.com/office/drawing/2014/main" id="{A715CD92-C859-4078-BE83-ECEC12911C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619" y="1191912"/>
            <a:ext cx="9423934" cy="5300963"/>
          </a:xfrm>
        </p:spPr>
      </p:pic>
    </p:spTree>
    <p:extLst>
      <p:ext uri="{BB962C8B-B14F-4D97-AF65-F5344CB8AC3E}">
        <p14:creationId xmlns:p14="http://schemas.microsoft.com/office/powerpoint/2010/main" val="207404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3180-8A0F-4D06-98B5-06257BF20E0E}"/>
              </a:ext>
            </a:extLst>
          </p:cNvPr>
          <p:cNvSpPr>
            <a:spLocks noGrp="1"/>
          </p:cNvSpPr>
          <p:nvPr>
            <p:ph type="title"/>
          </p:nvPr>
        </p:nvSpPr>
        <p:spPr/>
        <p:txBody>
          <a:bodyPr>
            <a:normAutofit/>
          </a:bodyPr>
          <a:lstStyle/>
          <a:p>
            <a:r>
              <a:rPr lang="en-IN" sz="1600" dirty="0"/>
              <a:t>Screen.25</a:t>
            </a:r>
          </a:p>
        </p:txBody>
      </p:sp>
      <p:pic>
        <p:nvPicPr>
          <p:cNvPr id="5" name="Content Placeholder 4">
            <a:extLst>
              <a:ext uri="{FF2B5EF4-FFF2-40B4-BE49-F238E27FC236}">
                <a16:creationId xmlns:a16="http://schemas.microsoft.com/office/drawing/2014/main" id="{34D538CD-FCF9-421B-8AD9-61F615BD2A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6228" y="1259605"/>
            <a:ext cx="9303590" cy="5233269"/>
          </a:xfrm>
        </p:spPr>
      </p:pic>
    </p:spTree>
    <p:extLst>
      <p:ext uri="{BB962C8B-B14F-4D97-AF65-F5344CB8AC3E}">
        <p14:creationId xmlns:p14="http://schemas.microsoft.com/office/powerpoint/2010/main" val="1242981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BB7E-7765-4010-A3A4-E0054A4B380B}"/>
              </a:ext>
            </a:extLst>
          </p:cNvPr>
          <p:cNvSpPr>
            <a:spLocks noGrp="1"/>
          </p:cNvSpPr>
          <p:nvPr>
            <p:ph type="title"/>
          </p:nvPr>
        </p:nvSpPr>
        <p:spPr/>
        <p:txBody>
          <a:bodyPr>
            <a:normAutofit/>
          </a:bodyPr>
          <a:lstStyle/>
          <a:p>
            <a:r>
              <a:rPr lang="en-IN" sz="1600" dirty="0"/>
              <a:t>Screen.26</a:t>
            </a:r>
          </a:p>
        </p:txBody>
      </p:sp>
      <p:pic>
        <p:nvPicPr>
          <p:cNvPr id="5" name="Content Placeholder 4">
            <a:extLst>
              <a:ext uri="{FF2B5EF4-FFF2-40B4-BE49-F238E27FC236}">
                <a16:creationId xmlns:a16="http://schemas.microsoft.com/office/drawing/2014/main" id="{4C2FD63A-0F8E-418D-9CB2-7B77EFEC05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6554" y="1250410"/>
            <a:ext cx="9010835" cy="5068595"/>
          </a:xfrm>
        </p:spPr>
      </p:pic>
    </p:spTree>
    <p:extLst>
      <p:ext uri="{BB962C8B-B14F-4D97-AF65-F5344CB8AC3E}">
        <p14:creationId xmlns:p14="http://schemas.microsoft.com/office/powerpoint/2010/main" val="2221307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BEF9-435F-4D64-8A61-8ABA9F3B0232}"/>
              </a:ext>
            </a:extLst>
          </p:cNvPr>
          <p:cNvSpPr>
            <a:spLocks noGrp="1"/>
          </p:cNvSpPr>
          <p:nvPr>
            <p:ph type="title"/>
          </p:nvPr>
        </p:nvSpPr>
        <p:spPr/>
        <p:txBody>
          <a:bodyPr>
            <a:normAutofit/>
          </a:bodyPr>
          <a:lstStyle/>
          <a:p>
            <a:r>
              <a:rPr lang="en-IN" sz="1600" dirty="0"/>
              <a:t>Screen.26</a:t>
            </a:r>
          </a:p>
        </p:txBody>
      </p:sp>
      <p:pic>
        <p:nvPicPr>
          <p:cNvPr id="5" name="Content Placeholder 4">
            <a:extLst>
              <a:ext uri="{FF2B5EF4-FFF2-40B4-BE49-F238E27FC236}">
                <a16:creationId xmlns:a16="http://schemas.microsoft.com/office/drawing/2014/main" id="{2C346027-5F41-45DD-A484-0E99C73DCF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4400" y="1362269"/>
            <a:ext cx="9322318" cy="5243804"/>
          </a:xfrm>
        </p:spPr>
      </p:pic>
    </p:spTree>
    <p:extLst>
      <p:ext uri="{BB962C8B-B14F-4D97-AF65-F5344CB8AC3E}">
        <p14:creationId xmlns:p14="http://schemas.microsoft.com/office/powerpoint/2010/main" val="2166565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659F5-BE01-4D98-92F2-C065A4E2CC95}"/>
              </a:ext>
            </a:extLst>
          </p:cNvPr>
          <p:cNvSpPr>
            <a:spLocks noGrp="1"/>
          </p:cNvSpPr>
          <p:nvPr>
            <p:ph type="title"/>
          </p:nvPr>
        </p:nvSpPr>
        <p:spPr/>
        <p:txBody>
          <a:bodyPr>
            <a:normAutofit/>
          </a:bodyPr>
          <a:lstStyle/>
          <a:p>
            <a:r>
              <a:rPr lang="en-IN" sz="1600" dirty="0"/>
              <a:t>Screen.27</a:t>
            </a:r>
          </a:p>
        </p:txBody>
      </p:sp>
      <p:pic>
        <p:nvPicPr>
          <p:cNvPr id="5" name="Content Placeholder 4">
            <a:extLst>
              <a:ext uri="{FF2B5EF4-FFF2-40B4-BE49-F238E27FC236}">
                <a16:creationId xmlns:a16="http://schemas.microsoft.com/office/drawing/2014/main" id="{CB875079-93DA-4F5F-8D93-EA5FC24FEE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8881" y="1163621"/>
            <a:ext cx="9327127" cy="5246509"/>
          </a:xfrm>
        </p:spPr>
      </p:pic>
    </p:spTree>
    <p:extLst>
      <p:ext uri="{BB962C8B-B14F-4D97-AF65-F5344CB8AC3E}">
        <p14:creationId xmlns:p14="http://schemas.microsoft.com/office/powerpoint/2010/main" val="3213453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0A35-9965-453F-BD95-FBC7AC3C4BDA}"/>
              </a:ext>
            </a:extLst>
          </p:cNvPr>
          <p:cNvSpPr>
            <a:spLocks noGrp="1"/>
          </p:cNvSpPr>
          <p:nvPr>
            <p:ph type="title"/>
          </p:nvPr>
        </p:nvSpPr>
        <p:spPr/>
        <p:txBody>
          <a:bodyPr>
            <a:normAutofit/>
          </a:bodyPr>
          <a:lstStyle/>
          <a:p>
            <a:r>
              <a:rPr lang="en-IN" sz="1600" dirty="0"/>
              <a:t>Screen.28</a:t>
            </a:r>
          </a:p>
        </p:txBody>
      </p:sp>
      <p:pic>
        <p:nvPicPr>
          <p:cNvPr id="7" name="Content Placeholder 6">
            <a:extLst>
              <a:ext uri="{FF2B5EF4-FFF2-40B4-BE49-F238E27FC236}">
                <a16:creationId xmlns:a16="http://schemas.microsoft.com/office/drawing/2014/main" id="{D70C2E39-E146-4EF9-8800-289E5E8345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7577" y="1380930"/>
            <a:ext cx="9206203" cy="5178489"/>
          </a:xfrm>
        </p:spPr>
      </p:pic>
    </p:spTree>
    <p:extLst>
      <p:ext uri="{BB962C8B-B14F-4D97-AF65-F5344CB8AC3E}">
        <p14:creationId xmlns:p14="http://schemas.microsoft.com/office/powerpoint/2010/main" val="4060288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9998-3E1D-491D-AFF4-A7979121085E}"/>
              </a:ext>
            </a:extLst>
          </p:cNvPr>
          <p:cNvSpPr>
            <a:spLocks noGrp="1"/>
          </p:cNvSpPr>
          <p:nvPr>
            <p:ph type="title"/>
          </p:nvPr>
        </p:nvSpPr>
        <p:spPr/>
        <p:txBody>
          <a:bodyPr>
            <a:normAutofit/>
          </a:bodyPr>
          <a:lstStyle/>
          <a:p>
            <a:r>
              <a:rPr lang="en-IN" sz="1600" dirty="0"/>
              <a:t>Screen.28</a:t>
            </a:r>
          </a:p>
        </p:txBody>
      </p:sp>
      <p:pic>
        <p:nvPicPr>
          <p:cNvPr id="5" name="Content Placeholder 4">
            <a:extLst>
              <a:ext uri="{FF2B5EF4-FFF2-40B4-BE49-F238E27FC236}">
                <a16:creationId xmlns:a16="http://schemas.microsoft.com/office/drawing/2014/main" id="{55B98BE2-9AC3-4FD7-9B41-1AA2C9FA6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698" y="1287624"/>
            <a:ext cx="9215910" cy="5183950"/>
          </a:xfrm>
        </p:spPr>
      </p:pic>
    </p:spTree>
    <p:extLst>
      <p:ext uri="{BB962C8B-B14F-4D97-AF65-F5344CB8AC3E}">
        <p14:creationId xmlns:p14="http://schemas.microsoft.com/office/powerpoint/2010/main" val="3082622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F47C-8C32-4352-8190-9566EE5C18E6}"/>
              </a:ext>
            </a:extLst>
          </p:cNvPr>
          <p:cNvSpPr>
            <a:spLocks noGrp="1"/>
          </p:cNvSpPr>
          <p:nvPr>
            <p:ph type="title"/>
          </p:nvPr>
        </p:nvSpPr>
        <p:spPr/>
        <p:txBody>
          <a:bodyPr>
            <a:normAutofit/>
          </a:bodyPr>
          <a:lstStyle/>
          <a:p>
            <a:r>
              <a:rPr lang="en-IN" sz="1600" dirty="0"/>
              <a:t>Screen.29</a:t>
            </a:r>
          </a:p>
        </p:txBody>
      </p:sp>
      <p:pic>
        <p:nvPicPr>
          <p:cNvPr id="7" name="Content Placeholder 6">
            <a:extLst>
              <a:ext uri="{FF2B5EF4-FFF2-40B4-BE49-F238E27FC236}">
                <a16:creationId xmlns:a16="http://schemas.microsoft.com/office/drawing/2014/main" id="{EC459C1F-FF13-431E-9C5A-7FA9955A90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225" y="1343608"/>
            <a:ext cx="9265673" cy="5211941"/>
          </a:xfrm>
        </p:spPr>
      </p:pic>
    </p:spTree>
    <p:extLst>
      <p:ext uri="{BB962C8B-B14F-4D97-AF65-F5344CB8AC3E}">
        <p14:creationId xmlns:p14="http://schemas.microsoft.com/office/powerpoint/2010/main" val="1319736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7F8B-DDBD-44CB-B421-B71F84BE291B}"/>
              </a:ext>
            </a:extLst>
          </p:cNvPr>
          <p:cNvSpPr>
            <a:spLocks noGrp="1"/>
          </p:cNvSpPr>
          <p:nvPr>
            <p:ph type="title"/>
          </p:nvPr>
        </p:nvSpPr>
        <p:spPr/>
        <p:txBody>
          <a:bodyPr>
            <a:normAutofit/>
          </a:bodyPr>
          <a:lstStyle/>
          <a:p>
            <a:r>
              <a:rPr lang="en-IN" sz="1600" dirty="0"/>
              <a:t>Screen.30</a:t>
            </a:r>
          </a:p>
        </p:txBody>
      </p:sp>
      <p:pic>
        <p:nvPicPr>
          <p:cNvPr id="5" name="Content Placeholder 4">
            <a:extLst>
              <a:ext uri="{FF2B5EF4-FFF2-40B4-BE49-F238E27FC236}">
                <a16:creationId xmlns:a16="http://schemas.microsoft.com/office/drawing/2014/main" id="{FCCFFCBB-91C8-4EB0-9D0F-4F2A90E24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4399" y="1362269"/>
            <a:ext cx="9121077" cy="5130606"/>
          </a:xfrm>
        </p:spPr>
      </p:pic>
    </p:spTree>
    <p:extLst>
      <p:ext uri="{BB962C8B-B14F-4D97-AF65-F5344CB8AC3E}">
        <p14:creationId xmlns:p14="http://schemas.microsoft.com/office/powerpoint/2010/main" val="1772149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E2E8-72F0-4583-BB8C-712C1704059D}"/>
              </a:ext>
            </a:extLst>
          </p:cNvPr>
          <p:cNvSpPr>
            <a:spLocks noGrp="1"/>
          </p:cNvSpPr>
          <p:nvPr>
            <p:ph type="title"/>
          </p:nvPr>
        </p:nvSpPr>
        <p:spPr/>
        <p:txBody>
          <a:bodyPr>
            <a:normAutofit/>
          </a:bodyPr>
          <a:lstStyle/>
          <a:p>
            <a:r>
              <a:rPr lang="en-IN" sz="1600" dirty="0"/>
              <a:t>Screen.31</a:t>
            </a:r>
          </a:p>
        </p:txBody>
      </p:sp>
      <p:pic>
        <p:nvPicPr>
          <p:cNvPr id="5" name="Content Placeholder 4">
            <a:extLst>
              <a:ext uri="{FF2B5EF4-FFF2-40B4-BE49-F238E27FC236}">
                <a16:creationId xmlns:a16="http://schemas.microsoft.com/office/drawing/2014/main" id="{DA32C225-29F1-4C4F-8381-A3FD3553B2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0279" y="1296956"/>
            <a:ext cx="9078024" cy="5106388"/>
          </a:xfrm>
        </p:spPr>
      </p:pic>
    </p:spTree>
    <p:extLst>
      <p:ext uri="{BB962C8B-B14F-4D97-AF65-F5344CB8AC3E}">
        <p14:creationId xmlns:p14="http://schemas.microsoft.com/office/powerpoint/2010/main" val="2515780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40000"/>
                    <a:lumOff val="60000"/>
                  </a:schemeClr>
                </a:solidFill>
              </a:rPr>
              <a:t>Project flow:</a:t>
            </a:r>
            <a:endParaRPr lang="en-IN" dirty="0">
              <a:solidFill>
                <a:schemeClr val="bg2">
                  <a:lumMod val="40000"/>
                  <a:lumOff val="60000"/>
                </a:schemeClr>
              </a:solidFill>
            </a:endParaRPr>
          </a:p>
        </p:txBody>
      </p:sp>
      <p:sp>
        <p:nvSpPr>
          <p:cNvPr id="3" name="Content Placeholder 2"/>
          <p:cNvSpPr>
            <a:spLocks noGrp="1"/>
          </p:cNvSpPr>
          <p:nvPr>
            <p:ph idx="1"/>
          </p:nvPr>
        </p:nvSpPr>
        <p:spPr/>
        <p:txBody>
          <a:bodyPr>
            <a:normAutofit/>
          </a:bodyPr>
          <a:lstStyle/>
          <a:p>
            <a:pPr marL="0" indent="0">
              <a:buNone/>
            </a:pPr>
            <a:r>
              <a:rPr lang="en-IN" sz="2400" dirty="0"/>
              <a:t>1.Finding  Missing Values from dataset.</a:t>
            </a:r>
          </a:p>
          <a:p>
            <a:pPr marL="0" indent="0">
              <a:buNone/>
            </a:pPr>
            <a:r>
              <a:rPr lang="en-IN" sz="2400" dirty="0"/>
              <a:t>2.Handling missing data Analysis.</a:t>
            </a:r>
          </a:p>
          <a:p>
            <a:pPr marL="0" indent="0">
              <a:buNone/>
            </a:pPr>
            <a:r>
              <a:rPr lang="en-IN" sz="2400" dirty="0"/>
              <a:t>3</a:t>
            </a:r>
            <a:r>
              <a:rPr lang="en-US" sz="2400" dirty="0"/>
              <a:t>.Which countries have the highest number of movies and tv shows</a:t>
            </a:r>
          </a:p>
          <a:p>
            <a:pPr marL="0" indent="0">
              <a:buNone/>
            </a:pPr>
            <a:r>
              <a:rPr lang="en-US" sz="2400" dirty="0"/>
              <a:t>4. Solve for countries with the highest numbers of movies alone         </a:t>
            </a:r>
          </a:p>
          <a:p>
            <a:pPr marL="0" indent="0">
              <a:buNone/>
            </a:pPr>
            <a:r>
              <a:rPr lang="en-US" sz="2400" dirty="0"/>
              <a:t>Content added over the years .</a:t>
            </a:r>
          </a:p>
          <a:p>
            <a:pPr marL="0" indent="0">
              <a:buNone/>
            </a:pPr>
            <a:r>
              <a:rPr lang="en-US" sz="2400" dirty="0"/>
              <a:t>5. Calculating the change in content addition during </a:t>
            </a:r>
          </a:p>
          <a:p>
            <a:pPr marL="0" indent="0">
              <a:buNone/>
            </a:pPr>
            <a:r>
              <a:rPr lang="en-US" sz="2400" dirty="0"/>
              <a:t>Covid-19 pandemic.</a:t>
            </a:r>
          </a:p>
          <a:p>
            <a:pPr marL="0" indent="0">
              <a:buNone/>
            </a:pPr>
            <a:r>
              <a:rPr lang="en-US" sz="2400" dirty="0"/>
              <a:t>6. Movie Content?</a:t>
            </a:r>
          </a:p>
          <a:p>
            <a:pPr marL="0" indent="0">
              <a:buNone/>
            </a:pPr>
            <a:r>
              <a:rPr lang="en-US" sz="2400" dirty="0"/>
              <a:t>7. TV  Content </a:t>
            </a:r>
            <a:endParaRPr lang="en-IN" sz="2400" dirty="0"/>
          </a:p>
        </p:txBody>
      </p:sp>
    </p:spTree>
    <p:extLst>
      <p:ext uri="{BB962C8B-B14F-4D97-AF65-F5344CB8AC3E}">
        <p14:creationId xmlns:p14="http://schemas.microsoft.com/office/powerpoint/2010/main" val="782630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3884-D745-48D8-B41C-1485D3377159}"/>
              </a:ext>
            </a:extLst>
          </p:cNvPr>
          <p:cNvSpPr>
            <a:spLocks noGrp="1"/>
          </p:cNvSpPr>
          <p:nvPr>
            <p:ph type="title"/>
          </p:nvPr>
        </p:nvSpPr>
        <p:spPr/>
        <p:txBody>
          <a:bodyPr>
            <a:normAutofit/>
          </a:bodyPr>
          <a:lstStyle/>
          <a:p>
            <a:r>
              <a:rPr lang="en-IN" sz="1600" dirty="0"/>
              <a:t>Screen.32</a:t>
            </a:r>
          </a:p>
        </p:txBody>
      </p:sp>
      <p:pic>
        <p:nvPicPr>
          <p:cNvPr id="7" name="Content Placeholder 6">
            <a:extLst>
              <a:ext uri="{FF2B5EF4-FFF2-40B4-BE49-F238E27FC236}">
                <a16:creationId xmlns:a16="http://schemas.microsoft.com/office/drawing/2014/main" id="{7DE531CB-493E-42DD-9471-9C87C1BF99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347" y="1250302"/>
            <a:ext cx="9320129" cy="5242573"/>
          </a:xfrm>
        </p:spPr>
      </p:pic>
    </p:spTree>
    <p:extLst>
      <p:ext uri="{BB962C8B-B14F-4D97-AF65-F5344CB8AC3E}">
        <p14:creationId xmlns:p14="http://schemas.microsoft.com/office/powerpoint/2010/main" val="1013449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DDB1-1B84-428E-B6BF-A954D00C82E5}"/>
              </a:ext>
            </a:extLst>
          </p:cNvPr>
          <p:cNvSpPr>
            <a:spLocks noGrp="1"/>
          </p:cNvSpPr>
          <p:nvPr>
            <p:ph type="title"/>
          </p:nvPr>
        </p:nvSpPr>
        <p:spPr/>
        <p:txBody>
          <a:bodyPr>
            <a:normAutofit/>
          </a:bodyPr>
          <a:lstStyle/>
          <a:p>
            <a:r>
              <a:rPr lang="en-IN" sz="1600" dirty="0"/>
              <a:t>Screen.32</a:t>
            </a:r>
          </a:p>
        </p:txBody>
      </p:sp>
      <p:pic>
        <p:nvPicPr>
          <p:cNvPr id="5" name="Content Placeholder 4">
            <a:extLst>
              <a:ext uri="{FF2B5EF4-FFF2-40B4-BE49-F238E27FC236}">
                <a16:creationId xmlns:a16="http://schemas.microsoft.com/office/drawing/2014/main" id="{A0E7DAB9-A290-4E9D-80CD-554CF12584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3927" y="1268964"/>
            <a:ext cx="9188955" cy="5318076"/>
          </a:xfrm>
        </p:spPr>
      </p:pic>
    </p:spTree>
    <p:extLst>
      <p:ext uri="{BB962C8B-B14F-4D97-AF65-F5344CB8AC3E}">
        <p14:creationId xmlns:p14="http://schemas.microsoft.com/office/powerpoint/2010/main" val="4249784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AE8C-980E-45A0-8CC6-7B22484CF5DD}"/>
              </a:ext>
            </a:extLst>
          </p:cNvPr>
          <p:cNvSpPr>
            <a:spLocks noGrp="1"/>
          </p:cNvSpPr>
          <p:nvPr>
            <p:ph type="title"/>
          </p:nvPr>
        </p:nvSpPr>
        <p:spPr/>
        <p:txBody>
          <a:bodyPr/>
          <a:lstStyle/>
          <a:p>
            <a:r>
              <a:rPr lang="en-IN" dirty="0"/>
              <a:t>.</a:t>
            </a:r>
            <a:br>
              <a:rPr lang="en-IN" dirty="0"/>
            </a:br>
            <a:endParaRPr lang="en-IN" dirty="0"/>
          </a:p>
        </p:txBody>
      </p:sp>
      <p:sp>
        <p:nvSpPr>
          <p:cNvPr id="3" name="Content Placeholder 2">
            <a:extLst>
              <a:ext uri="{FF2B5EF4-FFF2-40B4-BE49-F238E27FC236}">
                <a16:creationId xmlns:a16="http://schemas.microsoft.com/office/drawing/2014/main" id="{DDA87598-6AA8-4435-A652-00166B89E5FF}"/>
              </a:ext>
            </a:extLst>
          </p:cNvPr>
          <p:cNvSpPr>
            <a:spLocks noGrp="1"/>
          </p:cNvSpPr>
          <p:nvPr>
            <p:ph idx="1"/>
          </p:nvPr>
        </p:nvSpPr>
        <p:spPr/>
        <p:txBody>
          <a:bodyPr>
            <a:normAutofit/>
          </a:bodyPr>
          <a:lstStyle/>
          <a:p>
            <a:pPr marL="0" indent="0">
              <a:buNone/>
            </a:pPr>
            <a:r>
              <a:rPr lang="en-IN" sz="4400" dirty="0"/>
              <a:t>                      </a:t>
            </a:r>
          </a:p>
          <a:p>
            <a:pPr marL="0" indent="0">
              <a:buNone/>
            </a:pPr>
            <a:endParaRPr lang="en-IN" sz="4400" dirty="0"/>
          </a:p>
          <a:p>
            <a:pPr marL="0" indent="0">
              <a:buNone/>
            </a:pPr>
            <a:r>
              <a:rPr lang="en-IN" sz="4400" dirty="0"/>
              <a:t>                         </a:t>
            </a:r>
            <a:r>
              <a:rPr lang="en-IN" sz="4400" dirty="0">
                <a:solidFill>
                  <a:schemeClr val="accent3">
                    <a:lumMod val="60000"/>
                    <a:lumOff val="40000"/>
                  </a:schemeClr>
                </a:solidFill>
                <a:latin typeface="Arial Black" panose="020B0A04020102020204" pitchFamily="34" charset="0"/>
              </a:rPr>
              <a:t>THANK YOU</a:t>
            </a:r>
          </a:p>
        </p:txBody>
      </p:sp>
    </p:spTree>
    <p:extLst>
      <p:ext uri="{BB962C8B-B14F-4D97-AF65-F5344CB8AC3E}">
        <p14:creationId xmlns:p14="http://schemas.microsoft.com/office/powerpoint/2010/main" val="268815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40000"/>
                    <a:lumOff val="60000"/>
                  </a:schemeClr>
                </a:solidFill>
              </a:rPr>
              <a:t>Technology used:</a:t>
            </a:r>
            <a:endParaRPr lang="en-IN" dirty="0">
              <a:solidFill>
                <a:schemeClr val="bg2">
                  <a:lumMod val="40000"/>
                  <a:lumOff val="60000"/>
                </a:schemeClr>
              </a:solidFill>
            </a:endParaRPr>
          </a:p>
        </p:txBody>
      </p:sp>
      <p:pic>
        <p:nvPicPr>
          <p:cNvPr id="18" name="Content Placeholder 17">
            <a:extLst>
              <a:ext uri="{FF2B5EF4-FFF2-40B4-BE49-F238E27FC236}">
                <a16:creationId xmlns:a16="http://schemas.microsoft.com/office/drawing/2014/main" id="{D8826F6F-DB39-4365-A428-53B610B10B1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6174" y="1600601"/>
            <a:ext cx="1502437" cy="1325563"/>
          </a:xfrm>
          <a:prstGeom prst="rect">
            <a:avLst/>
          </a:prstGeom>
          <a:noFill/>
          <a:ln>
            <a:noFill/>
          </a:ln>
        </p:spPr>
      </p:pic>
      <p:pic>
        <p:nvPicPr>
          <p:cNvPr id="19" name="Picture 18">
            <a:extLst>
              <a:ext uri="{FF2B5EF4-FFF2-40B4-BE49-F238E27FC236}">
                <a16:creationId xmlns:a16="http://schemas.microsoft.com/office/drawing/2014/main" id="{6A98EA16-1668-4A0B-B8DB-E66C6501038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98655" y="1652719"/>
            <a:ext cx="1648710" cy="1273445"/>
          </a:xfrm>
          <a:prstGeom prst="rect">
            <a:avLst/>
          </a:prstGeom>
          <a:noFill/>
          <a:ln>
            <a:noFill/>
          </a:ln>
        </p:spPr>
      </p:pic>
      <p:pic>
        <p:nvPicPr>
          <p:cNvPr id="21" name="Picture 20">
            <a:extLst>
              <a:ext uri="{FF2B5EF4-FFF2-40B4-BE49-F238E27FC236}">
                <a16:creationId xmlns:a16="http://schemas.microsoft.com/office/drawing/2014/main" id="{DCDB6745-DFB6-40F9-AC51-45F6C3A3277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65943" y="1652719"/>
            <a:ext cx="1869727" cy="1220264"/>
          </a:xfrm>
          <a:prstGeom prst="rect">
            <a:avLst/>
          </a:prstGeom>
          <a:noFill/>
          <a:ln>
            <a:noFill/>
          </a:ln>
        </p:spPr>
      </p:pic>
      <p:pic>
        <p:nvPicPr>
          <p:cNvPr id="22" name="Picture 21">
            <a:extLst>
              <a:ext uri="{FF2B5EF4-FFF2-40B4-BE49-F238E27FC236}">
                <a16:creationId xmlns:a16="http://schemas.microsoft.com/office/drawing/2014/main" id="{008D8AEE-5676-4941-B021-32B6E3B23EA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154249" y="1652719"/>
            <a:ext cx="2168165" cy="1220263"/>
          </a:xfrm>
          <a:prstGeom prst="rect">
            <a:avLst/>
          </a:prstGeom>
          <a:noFill/>
          <a:ln>
            <a:noFill/>
          </a:ln>
        </p:spPr>
      </p:pic>
      <p:pic>
        <p:nvPicPr>
          <p:cNvPr id="23" name="Picture 22">
            <a:extLst>
              <a:ext uri="{FF2B5EF4-FFF2-40B4-BE49-F238E27FC236}">
                <a16:creationId xmlns:a16="http://schemas.microsoft.com/office/drawing/2014/main" id="{B999047C-E5F1-484E-9C5E-C5DD5B954C1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735765" y="1690687"/>
            <a:ext cx="1840350" cy="1182293"/>
          </a:xfrm>
          <a:prstGeom prst="rect">
            <a:avLst/>
          </a:prstGeom>
          <a:noFill/>
          <a:ln>
            <a:noFill/>
          </a:ln>
        </p:spPr>
      </p:pic>
      <p:pic>
        <p:nvPicPr>
          <p:cNvPr id="24" name="Picture 23">
            <a:extLst>
              <a:ext uri="{FF2B5EF4-FFF2-40B4-BE49-F238E27FC236}">
                <a16:creationId xmlns:a16="http://schemas.microsoft.com/office/drawing/2014/main" id="{CD3EA406-02F0-486A-9A47-9F3BCC3E35A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98568" y="4038199"/>
            <a:ext cx="2683171" cy="1202120"/>
          </a:xfrm>
          <a:prstGeom prst="rect">
            <a:avLst/>
          </a:prstGeom>
          <a:noFill/>
          <a:ln>
            <a:noFill/>
          </a:ln>
        </p:spPr>
      </p:pic>
      <p:pic>
        <p:nvPicPr>
          <p:cNvPr id="25" name="Picture 24">
            <a:extLst>
              <a:ext uri="{FF2B5EF4-FFF2-40B4-BE49-F238E27FC236}">
                <a16:creationId xmlns:a16="http://schemas.microsoft.com/office/drawing/2014/main" id="{D9FA2265-AB78-4307-BF0E-3C3A66AE6F43}"/>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482946" y="4056342"/>
            <a:ext cx="2168164" cy="1202121"/>
          </a:xfrm>
          <a:prstGeom prst="rect">
            <a:avLst/>
          </a:prstGeom>
          <a:noFill/>
          <a:ln>
            <a:noFill/>
          </a:ln>
        </p:spPr>
      </p:pic>
      <p:pic>
        <p:nvPicPr>
          <p:cNvPr id="3090" name="Picture 18" descr="How to Download Kaggle Datasets on Ubuntu | endtoend.ai">
            <a:extLst>
              <a:ext uri="{FF2B5EF4-FFF2-40B4-BE49-F238E27FC236}">
                <a16:creationId xmlns:a16="http://schemas.microsoft.com/office/drawing/2014/main" id="{4551E955-8701-4BD0-949C-D6771F8EE9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38607" y="4056342"/>
            <a:ext cx="2168165" cy="12202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o build beautiful plots with Python and Seaborn">
            <a:extLst>
              <a:ext uri="{FF2B5EF4-FFF2-40B4-BE49-F238E27FC236}">
                <a16:creationId xmlns:a16="http://schemas.microsoft.com/office/drawing/2014/main" id="{8BE6196D-B87C-4478-815B-100648B0E6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0709" y="4038199"/>
            <a:ext cx="2367079" cy="122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40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600" dirty="0"/>
              <a:t>                                                                                                   </a:t>
            </a:r>
            <a:r>
              <a:rPr lang="en-US" sz="1600" dirty="0">
                <a:solidFill>
                  <a:schemeClr val="bg2">
                    <a:lumMod val="40000"/>
                    <a:lumOff val="60000"/>
                  </a:schemeClr>
                </a:solidFill>
              </a:rPr>
              <a:t>Er diagram</a:t>
            </a:r>
            <a:endParaRPr lang="en-IN" sz="1600" dirty="0">
              <a:solidFill>
                <a:schemeClr val="bg2">
                  <a:lumMod val="40000"/>
                  <a:lumOff val="60000"/>
                </a:schemeClr>
              </a:solidFill>
            </a:endParaRPr>
          </a:p>
        </p:txBody>
      </p:sp>
      <p:pic>
        <p:nvPicPr>
          <p:cNvPr id="5" name="Content Placeholder 4">
            <a:extLst>
              <a:ext uri="{FF2B5EF4-FFF2-40B4-BE49-F238E27FC236}">
                <a16:creationId xmlns:a16="http://schemas.microsoft.com/office/drawing/2014/main" id="{CED1E3FB-8C34-40C5-B24F-0319387762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542" y="1178351"/>
            <a:ext cx="7381827" cy="5417012"/>
          </a:xfrm>
        </p:spPr>
      </p:pic>
    </p:spTree>
    <p:extLst>
      <p:ext uri="{BB962C8B-B14F-4D97-AF65-F5344CB8AC3E}">
        <p14:creationId xmlns:p14="http://schemas.microsoft.com/office/powerpoint/2010/main" val="664033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600" dirty="0"/>
              <a:t>                                                                                    </a:t>
            </a:r>
            <a:r>
              <a:rPr lang="en-US" sz="1600" dirty="0">
                <a:solidFill>
                  <a:schemeClr val="bg2">
                    <a:lumMod val="40000"/>
                    <a:lumOff val="60000"/>
                  </a:schemeClr>
                </a:solidFill>
              </a:rPr>
              <a:t>Use case diagram</a:t>
            </a:r>
            <a:endParaRPr lang="en-IN" sz="1600" dirty="0">
              <a:solidFill>
                <a:schemeClr val="bg2">
                  <a:lumMod val="40000"/>
                  <a:lumOff val="60000"/>
                </a:schemeClr>
              </a:solidFill>
            </a:endParaRPr>
          </a:p>
        </p:txBody>
      </p:sp>
      <p:pic>
        <p:nvPicPr>
          <p:cNvPr id="5" name="Content Placeholder 4">
            <a:extLst>
              <a:ext uri="{FF2B5EF4-FFF2-40B4-BE49-F238E27FC236}">
                <a16:creationId xmlns:a16="http://schemas.microsoft.com/office/drawing/2014/main" id="{F9543D7B-13BB-41A6-BC0F-383B83C101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500" y="1291472"/>
            <a:ext cx="8056946" cy="5201403"/>
          </a:xfrm>
        </p:spPr>
      </p:pic>
    </p:spTree>
    <p:extLst>
      <p:ext uri="{BB962C8B-B14F-4D97-AF65-F5344CB8AC3E}">
        <p14:creationId xmlns:p14="http://schemas.microsoft.com/office/powerpoint/2010/main" val="450665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a:t>
            </a:r>
            <a:endParaRPr lang="en-IN" dirty="0"/>
          </a:p>
        </p:txBody>
      </p:sp>
      <p:pic>
        <p:nvPicPr>
          <p:cNvPr id="71" name="Content Placeholder 70">
            <a:extLst>
              <a:ext uri="{FF2B5EF4-FFF2-40B4-BE49-F238E27FC236}">
                <a16:creationId xmlns:a16="http://schemas.microsoft.com/office/drawing/2014/main" id="{9782EEB3-8175-4BDA-8A4A-2B15558A42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3" y="1305016"/>
            <a:ext cx="8661237" cy="5104661"/>
          </a:xfrm>
        </p:spPr>
      </p:pic>
    </p:spTree>
    <p:extLst>
      <p:ext uri="{BB962C8B-B14F-4D97-AF65-F5344CB8AC3E}">
        <p14:creationId xmlns:p14="http://schemas.microsoft.com/office/powerpoint/2010/main" val="1401305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525F-768A-4702-B517-918C063B9747}"/>
              </a:ext>
            </a:extLst>
          </p:cNvPr>
          <p:cNvSpPr>
            <a:spLocks noGrp="1"/>
          </p:cNvSpPr>
          <p:nvPr>
            <p:ph type="title"/>
          </p:nvPr>
        </p:nvSpPr>
        <p:spPr/>
        <p:txBody>
          <a:bodyPr>
            <a:normAutofit/>
          </a:bodyPr>
          <a:lstStyle/>
          <a:p>
            <a:r>
              <a:rPr lang="en-IN" sz="1600" dirty="0"/>
              <a:t>Screen:2</a:t>
            </a:r>
            <a:br>
              <a:rPr lang="en-IN" sz="1600" dirty="0"/>
            </a:br>
            <a:endParaRPr lang="en-IN" sz="1600" dirty="0"/>
          </a:p>
        </p:txBody>
      </p:sp>
      <p:pic>
        <p:nvPicPr>
          <p:cNvPr id="5" name="Content Placeholder 4">
            <a:extLst>
              <a:ext uri="{FF2B5EF4-FFF2-40B4-BE49-F238E27FC236}">
                <a16:creationId xmlns:a16="http://schemas.microsoft.com/office/drawing/2014/main" id="{0DD21113-393B-4E3D-8227-BEB4D9DA4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2487" y="1473693"/>
            <a:ext cx="8361369" cy="4703270"/>
          </a:xfrm>
        </p:spPr>
      </p:pic>
    </p:spTree>
    <p:extLst>
      <p:ext uri="{BB962C8B-B14F-4D97-AF65-F5344CB8AC3E}">
        <p14:creationId xmlns:p14="http://schemas.microsoft.com/office/powerpoint/2010/main" val="2141781536"/>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951</TotalTime>
  <Words>308</Words>
  <Application>Microsoft Office PowerPoint</Application>
  <PresentationFormat>Widescreen</PresentationFormat>
  <Paragraphs>70</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Arial Black</vt:lpstr>
      <vt:lpstr>Bahnschrift SemiBold</vt:lpstr>
      <vt:lpstr>Calibri</vt:lpstr>
      <vt:lpstr>Calibri Light</vt:lpstr>
      <vt:lpstr>Segoe UI Black</vt:lpstr>
      <vt:lpstr>Sitka Small</vt:lpstr>
      <vt:lpstr>Times New Roman</vt:lpstr>
      <vt:lpstr>Office Theme</vt:lpstr>
      <vt:lpstr>Mini project Presentation SESSION 2021-22</vt:lpstr>
      <vt:lpstr>PROJECT TITLE:</vt:lpstr>
      <vt:lpstr>Project description</vt:lpstr>
      <vt:lpstr>Project flow:</vt:lpstr>
      <vt:lpstr>Technology used:</vt:lpstr>
      <vt:lpstr>                                                                                                   Er diagram</vt:lpstr>
      <vt:lpstr>                                                                                    Use case diagram</vt:lpstr>
      <vt:lpstr>Screens</vt:lpstr>
      <vt:lpstr>Screen:2 </vt:lpstr>
      <vt:lpstr>Screen:3</vt:lpstr>
      <vt:lpstr>Screen:4</vt:lpstr>
      <vt:lpstr>Screen:5</vt:lpstr>
      <vt:lpstr>Screen:6</vt:lpstr>
      <vt:lpstr>Screen:7</vt:lpstr>
      <vt:lpstr>Screen:8</vt:lpstr>
      <vt:lpstr>Screen:9</vt:lpstr>
      <vt:lpstr>Screen:10</vt:lpstr>
      <vt:lpstr>Screen:11</vt:lpstr>
      <vt:lpstr>Screen:12</vt:lpstr>
      <vt:lpstr>Screen:13</vt:lpstr>
      <vt:lpstr>Screen.14</vt:lpstr>
      <vt:lpstr>Screen.15</vt:lpstr>
      <vt:lpstr>Screen.17</vt:lpstr>
      <vt:lpstr>Screen.18</vt:lpstr>
      <vt:lpstr>Screen.19</vt:lpstr>
      <vt:lpstr>Screen.20</vt:lpstr>
      <vt:lpstr>Screen.21</vt:lpstr>
      <vt:lpstr>Screen.22</vt:lpstr>
      <vt:lpstr>Screen.23</vt:lpstr>
      <vt:lpstr>Screen.24</vt:lpstr>
      <vt:lpstr>Screen.25</vt:lpstr>
      <vt:lpstr>Screen.26</vt:lpstr>
      <vt:lpstr>Screen.26</vt:lpstr>
      <vt:lpstr>Screen.27</vt:lpstr>
      <vt:lpstr>Screen.28</vt:lpstr>
      <vt:lpstr>Screen.28</vt:lpstr>
      <vt:lpstr>Screen.29</vt:lpstr>
      <vt:lpstr>Screen.30</vt:lpstr>
      <vt:lpstr>Screen.31</vt:lpstr>
      <vt:lpstr>Screen.32</vt:lpstr>
      <vt:lpstr>Screen.32</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Harikesh Singh</dc:creator>
  <cp:lastModifiedBy>Shivam Tyagi</cp:lastModifiedBy>
  <cp:revision>216</cp:revision>
  <dcterms:created xsi:type="dcterms:W3CDTF">2019-09-25T05:42:00Z</dcterms:created>
  <dcterms:modified xsi:type="dcterms:W3CDTF">2021-12-21T10:32:40Z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